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</p:sldMasterIdLst>
  <p:sldIdLst>
    <p:sldId id="260" r:id="rId2"/>
    <p:sldId id="257" r:id="rId3"/>
    <p:sldId id="258" r:id="rId4"/>
    <p:sldId id="259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404822-3FFA-4584-8267-5C0EB91A6560}" v="90" dt="2020-03-17T06:31:35.6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44" d="100"/>
          <a:sy n="44" d="100"/>
        </p:scale>
        <p:origin x="7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1E404822-3FFA-4584-8267-5C0EB91A6560}"/>
    <pc:docChg chg="modSld addMainMaster delMainMaster modMainMaster">
      <pc:chgData name="" userId="" providerId="" clId="Web-{1E404822-3FFA-4584-8267-5C0EB91A6560}" dt="2020-03-17T06:31:35.664" v="93"/>
      <pc:docMkLst>
        <pc:docMk/>
      </pc:docMkLst>
      <pc:sldChg chg="delSp modSp mod modTransition modClrScheme delDesignElem chgLayout">
        <pc:chgData name="" userId="" providerId="" clId="Web-{1E404822-3FFA-4584-8267-5C0EB91A6560}" dt="2020-03-17T06:31:35.664" v="93"/>
        <pc:sldMkLst>
          <pc:docMk/>
          <pc:sldMk cId="3066688021" sldId="257"/>
        </pc:sldMkLst>
        <pc:spChg chg="mod ord">
          <ac:chgData name="" userId="" providerId="" clId="Web-{1E404822-3FFA-4584-8267-5C0EB91A6560}" dt="2020-03-17T06:27:04.162" v="44"/>
          <ac:spMkLst>
            <pc:docMk/>
            <pc:sldMk cId="3066688021" sldId="257"/>
            <ac:spMk id="3" creationId="{FE510C61-6BA6-44AB-8567-4B6B05259249}"/>
          </ac:spMkLst>
        </pc:spChg>
        <pc:spChg chg="del">
          <ac:chgData name="" userId="" providerId="" clId="Web-{1E404822-3FFA-4584-8267-5C0EB91A6560}" dt="2020-03-17T06:20:40.926" v="0"/>
          <ac:spMkLst>
            <pc:docMk/>
            <pc:sldMk cId="3066688021" sldId="257"/>
            <ac:spMk id="14" creationId="{9D25F302-27C5-414F-97F8-6EA0A6C028BA}"/>
          </ac:spMkLst>
        </pc:spChg>
        <pc:spChg chg="del">
          <ac:chgData name="" userId="" providerId="" clId="Web-{1E404822-3FFA-4584-8267-5C0EB91A6560}" dt="2020-03-17T06:20:40.926" v="0"/>
          <ac:spMkLst>
            <pc:docMk/>
            <pc:sldMk cId="3066688021" sldId="257"/>
            <ac:spMk id="16" creationId="{830A36F8-48C2-4842-A87B-8CE8DF4E7FD2}"/>
          </ac:spMkLst>
        </pc:spChg>
        <pc:spChg chg="del">
          <ac:chgData name="" userId="" providerId="" clId="Web-{1E404822-3FFA-4584-8267-5C0EB91A6560}" dt="2020-03-17T06:20:40.926" v="0"/>
          <ac:spMkLst>
            <pc:docMk/>
            <pc:sldMk cId="3066688021" sldId="257"/>
            <ac:spMk id="18" creationId="{086A5A31-B10A-4793-84D4-D785959AE5B8}"/>
          </ac:spMkLst>
        </pc:spChg>
      </pc:sldChg>
      <pc:sldChg chg="delSp modSp mod modTransition modClrScheme delDesignElem chgLayout">
        <pc:chgData name="" userId="" providerId="" clId="Web-{1E404822-3FFA-4584-8267-5C0EB91A6560}" dt="2020-03-17T06:31:35.664" v="93"/>
        <pc:sldMkLst>
          <pc:docMk/>
          <pc:sldMk cId="1004754057" sldId="258"/>
        </pc:sldMkLst>
        <pc:spChg chg="mod ord">
          <ac:chgData name="" userId="" providerId="" clId="Web-{1E404822-3FFA-4584-8267-5C0EB91A6560}" dt="2020-03-17T06:27:04.162" v="44"/>
          <ac:spMkLst>
            <pc:docMk/>
            <pc:sldMk cId="1004754057" sldId="258"/>
            <ac:spMk id="2" creationId="{58AFDD35-9438-4364-801D-02F0E5EA8CFD}"/>
          </ac:spMkLst>
        </pc:spChg>
        <pc:spChg chg="mod ord">
          <ac:chgData name="" userId="" providerId="" clId="Web-{1E404822-3FFA-4584-8267-5C0EB91A6560}" dt="2020-03-17T06:27:04.162" v="44"/>
          <ac:spMkLst>
            <pc:docMk/>
            <pc:sldMk cId="1004754057" sldId="258"/>
            <ac:spMk id="3" creationId="{9ABACDDD-DAB3-47E1-9CB9-BF1B7BE05260}"/>
          </ac:spMkLst>
        </pc:spChg>
        <pc:spChg chg="del">
          <ac:chgData name="" userId="" providerId="" clId="Web-{1E404822-3FFA-4584-8267-5C0EB91A6560}" dt="2020-03-17T06:20:40.926" v="0"/>
          <ac:spMkLst>
            <pc:docMk/>
            <pc:sldMk cId="1004754057" sldId="258"/>
            <ac:spMk id="19" creationId="{9D25F302-27C5-414F-97F8-6EA0A6C028BA}"/>
          </ac:spMkLst>
        </pc:spChg>
        <pc:spChg chg="del">
          <ac:chgData name="" userId="" providerId="" clId="Web-{1E404822-3FFA-4584-8267-5C0EB91A6560}" dt="2020-03-17T06:20:40.926" v="0"/>
          <ac:spMkLst>
            <pc:docMk/>
            <pc:sldMk cId="1004754057" sldId="258"/>
            <ac:spMk id="21" creationId="{BF2458DF-DE8D-4192-B36C-8910F5AF37F7}"/>
          </ac:spMkLst>
        </pc:spChg>
        <pc:spChg chg="del">
          <ac:chgData name="" userId="" providerId="" clId="Web-{1E404822-3FFA-4584-8267-5C0EB91A6560}" dt="2020-03-17T06:20:40.926" v="0"/>
          <ac:spMkLst>
            <pc:docMk/>
            <pc:sldMk cId="1004754057" sldId="258"/>
            <ac:spMk id="23" creationId="{830A36F8-48C2-4842-A87B-8CE8DF4E7FD2}"/>
          </ac:spMkLst>
        </pc:spChg>
      </pc:sldChg>
      <pc:sldChg chg="delSp modSp mod modTransition modClrScheme delDesignElem chgLayout">
        <pc:chgData name="" userId="" providerId="" clId="Web-{1E404822-3FFA-4584-8267-5C0EB91A6560}" dt="2020-03-17T06:31:35.664" v="93"/>
        <pc:sldMkLst>
          <pc:docMk/>
          <pc:sldMk cId="1815077183" sldId="259"/>
        </pc:sldMkLst>
        <pc:spChg chg="mod ord">
          <ac:chgData name="" userId="" providerId="" clId="Web-{1E404822-3FFA-4584-8267-5C0EB91A6560}" dt="2020-03-17T06:27:04.162" v="44"/>
          <ac:spMkLst>
            <pc:docMk/>
            <pc:sldMk cId="1815077183" sldId="259"/>
            <ac:spMk id="3" creationId="{15716E84-27CF-483D-B5CB-1DE83D4BC5B7}"/>
          </ac:spMkLst>
        </pc:spChg>
        <pc:spChg chg="del">
          <ac:chgData name="" userId="" providerId="" clId="Web-{1E404822-3FFA-4584-8267-5C0EB91A6560}" dt="2020-03-17T06:20:40.926" v="0"/>
          <ac:spMkLst>
            <pc:docMk/>
            <pc:sldMk cId="1815077183" sldId="259"/>
            <ac:spMk id="21" creationId="{9D25F302-27C5-414F-97F8-6EA0A6C028BA}"/>
          </ac:spMkLst>
        </pc:spChg>
        <pc:spChg chg="del">
          <ac:chgData name="" userId="" providerId="" clId="Web-{1E404822-3FFA-4584-8267-5C0EB91A6560}" dt="2020-03-17T06:20:40.926" v="0"/>
          <ac:spMkLst>
            <pc:docMk/>
            <pc:sldMk cId="1815077183" sldId="259"/>
            <ac:spMk id="23" creationId="{BF2458DF-DE8D-4192-B36C-8910F5AF37F7}"/>
          </ac:spMkLst>
        </pc:spChg>
        <pc:spChg chg="del">
          <ac:chgData name="" userId="" providerId="" clId="Web-{1E404822-3FFA-4584-8267-5C0EB91A6560}" dt="2020-03-17T06:20:40.926" v="0"/>
          <ac:spMkLst>
            <pc:docMk/>
            <pc:sldMk cId="1815077183" sldId="259"/>
            <ac:spMk id="25" creationId="{830A36F8-48C2-4842-A87B-8CE8DF4E7FD2}"/>
          </ac:spMkLst>
        </pc:spChg>
      </pc:sldChg>
      <pc:sldChg chg="addSp delSp modSp mod modTransition setBg modClrScheme setClrOvrMap delDesignElem modShow chgLayout">
        <pc:chgData name="" userId="" providerId="" clId="Web-{1E404822-3FFA-4584-8267-5C0EB91A6560}" dt="2020-03-17T06:31:35.664" v="93"/>
        <pc:sldMkLst>
          <pc:docMk/>
          <pc:sldMk cId="3445715254" sldId="260"/>
        </pc:sldMkLst>
        <pc:spChg chg="mod ord">
          <ac:chgData name="" userId="" providerId="" clId="Web-{1E404822-3FFA-4584-8267-5C0EB91A6560}" dt="2020-03-17T06:28:13.584" v="58" actId="1076"/>
          <ac:spMkLst>
            <pc:docMk/>
            <pc:sldMk cId="3445715254" sldId="260"/>
            <ac:spMk id="2" creationId="{5D98FAA5-C8D7-49D5-8F31-34C5583D8497}"/>
          </ac:spMkLst>
        </pc:spChg>
        <pc:spChg chg="add del mod">
          <ac:chgData name="" userId="" providerId="" clId="Web-{1E404822-3FFA-4584-8267-5C0EB91A6560}" dt="2020-03-17T06:21:45.160" v="7"/>
          <ac:spMkLst>
            <pc:docMk/>
            <pc:sldMk cId="3445715254" sldId="260"/>
            <ac:spMk id="6" creationId="{A6C8B26D-CF0D-4D12-AB25-97BBFCD07852}"/>
          </ac:spMkLst>
        </pc:spChg>
        <pc:spChg chg="add del">
          <ac:chgData name="" userId="" providerId="" clId="Web-{1E404822-3FFA-4584-8267-5C0EB91A6560}" dt="2020-03-17T06:27:00.240" v="43"/>
          <ac:spMkLst>
            <pc:docMk/>
            <pc:sldMk cId="3445715254" sldId="260"/>
            <ac:spMk id="10" creationId="{5B304EBC-E1F0-4042-84B1-65AD44AB17A9}"/>
          </ac:spMkLst>
        </pc:spChg>
        <pc:spChg chg="add del">
          <ac:chgData name="" userId="" providerId="" clId="Web-{1E404822-3FFA-4584-8267-5C0EB91A6560}" dt="2020-03-17T06:27:00.240" v="43"/>
          <ac:spMkLst>
            <pc:docMk/>
            <pc:sldMk cId="3445715254" sldId="260"/>
            <ac:spMk id="11" creationId="{30F5971A-100F-43B9-AF60-FD95A592D27B}"/>
          </ac:spMkLst>
        </pc:spChg>
        <pc:spChg chg="add del">
          <ac:chgData name="" userId="" providerId="" clId="Web-{1E404822-3FFA-4584-8267-5C0EB91A6560}" dt="2020-03-17T06:27:00.240" v="43"/>
          <ac:spMkLst>
            <pc:docMk/>
            <pc:sldMk cId="3445715254" sldId="260"/>
            <ac:spMk id="13" creationId="{D57A997F-57D3-4F47-B77A-14DE76B507ED}"/>
          </ac:spMkLst>
        </pc:spChg>
        <pc:spChg chg="add del">
          <ac:chgData name="" userId="" providerId="" clId="Web-{1E404822-3FFA-4584-8267-5C0EB91A6560}" dt="2020-03-17T06:27:00.240" v="43"/>
          <ac:spMkLst>
            <pc:docMk/>
            <pc:sldMk cId="3445715254" sldId="260"/>
            <ac:spMk id="14" creationId="{43D311A6-E00B-4C02-83EB-027B82DD9719}"/>
          </ac:spMkLst>
        </pc:spChg>
        <pc:spChg chg="add del">
          <ac:chgData name="" userId="" providerId="" clId="Web-{1E404822-3FFA-4584-8267-5C0EB91A6560}" dt="2020-03-17T06:27:00.240" v="43"/>
          <ac:spMkLst>
            <pc:docMk/>
            <pc:sldMk cId="3445715254" sldId="260"/>
            <ac:spMk id="16" creationId="{075BBB03-5D9A-4F05-B606-8F25EB5FC271}"/>
          </ac:spMkLst>
        </pc:spChg>
        <pc:spChg chg="add del">
          <ac:chgData name="" userId="" providerId="" clId="Web-{1E404822-3FFA-4584-8267-5C0EB91A6560}" dt="2020-03-17T06:22:20.598" v="12"/>
          <ac:spMkLst>
            <pc:docMk/>
            <pc:sldMk cId="3445715254" sldId="260"/>
            <ac:spMk id="17" creationId="{C458EB8A-C7C5-4211-9687-A5EE0C6DD06B}"/>
          </ac:spMkLst>
        </pc:spChg>
        <pc:spChg chg="add">
          <ac:chgData name="" userId="" providerId="" clId="Web-{1E404822-3FFA-4584-8267-5C0EB91A6560}" dt="2020-03-17T06:27:19.287" v="45"/>
          <ac:spMkLst>
            <pc:docMk/>
            <pc:sldMk cId="3445715254" sldId="260"/>
            <ac:spMk id="18" creationId="{7383B190-6BFB-422F-B667-06B7B25F096A}"/>
          </ac:spMkLst>
        </pc:spChg>
        <pc:spChg chg="add">
          <ac:chgData name="" userId="" providerId="" clId="Web-{1E404822-3FFA-4584-8267-5C0EB91A6560}" dt="2020-03-17T06:27:40.631" v="49"/>
          <ac:spMkLst>
            <pc:docMk/>
            <pc:sldMk cId="3445715254" sldId="260"/>
            <ac:spMk id="22" creationId="{C475749F-F487-4EFB-ABC7-C1359590EB76}"/>
          </ac:spMkLst>
        </pc:spChg>
        <pc:spChg chg="add del">
          <ac:chgData name="" userId="" providerId="" clId="Web-{1E404822-3FFA-4584-8267-5C0EB91A6560}" dt="2020-03-17T06:27:00.240" v="43"/>
          <ac:spMkLst>
            <pc:docMk/>
            <pc:sldMk cId="3445715254" sldId="260"/>
            <ac:spMk id="23" creationId="{472095BC-C06B-45BD-A206-0F75C6A4A963}"/>
          </ac:spMkLst>
        </pc:spChg>
        <pc:spChg chg="add del">
          <ac:chgData name="" userId="" providerId="" clId="Web-{1E404822-3FFA-4584-8267-5C0EB91A6560}" dt="2020-03-17T06:22:20.598" v="12"/>
          <ac:spMkLst>
            <pc:docMk/>
            <pc:sldMk cId="3445715254" sldId="260"/>
            <ac:spMk id="25" creationId="{B6E7B777-18B2-4C35-B506-702DC68D2584}"/>
          </ac:spMkLst>
        </pc:spChg>
        <pc:spChg chg="add del">
          <ac:chgData name="" userId="" providerId="" clId="Web-{1E404822-3FFA-4584-8267-5C0EB91A6560}" dt="2020-03-17T06:27:00.240" v="43"/>
          <ac:spMkLst>
            <pc:docMk/>
            <pc:sldMk cId="3445715254" sldId="260"/>
            <ac:spMk id="29" creationId="{332BBF85-D6A0-430B-88B5-7101E4FE3707}"/>
          </ac:spMkLst>
        </pc:spChg>
        <pc:grpChg chg="add del">
          <ac:chgData name="" userId="" providerId="" clId="Web-{1E404822-3FFA-4584-8267-5C0EB91A6560}" dt="2020-03-17T06:22:20.598" v="12"/>
          <ac:grpSpMkLst>
            <pc:docMk/>
            <pc:sldMk cId="3445715254" sldId="260"/>
            <ac:grpSpMk id="9" creationId="{68D3EAE6-5AC4-4EF7-BA5E-FF047F0576D0}"/>
          </ac:grpSpMkLst>
        </pc:grpChg>
        <pc:grpChg chg="add del">
          <ac:chgData name="" userId="" providerId="" clId="Web-{1E404822-3FFA-4584-8267-5C0EB91A6560}" dt="2020-03-17T06:27:00.240" v="43"/>
          <ac:grpSpMkLst>
            <pc:docMk/>
            <pc:sldMk cId="3445715254" sldId="260"/>
            <ac:grpSpMk id="12" creationId="{B34AA403-A228-4305-AE48-0FF5690E3EF5}"/>
          </ac:grpSpMkLst>
        </pc:grpChg>
        <pc:grpChg chg="add del">
          <ac:chgData name="" userId="" providerId="" clId="Web-{1E404822-3FFA-4584-8267-5C0EB91A6560}" dt="2020-03-17T06:22:20.598" v="12"/>
          <ac:grpSpMkLst>
            <pc:docMk/>
            <pc:sldMk cId="3445715254" sldId="260"/>
            <ac:grpSpMk id="19" creationId="{65D94D4E-6D90-4017-88B5-20FB900382FD}"/>
          </ac:grpSpMkLst>
        </pc:grpChg>
        <pc:picChg chg="add mod ord">
          <ac:chgData name="" userId="" providerId="" clId="Web-{1E404822-3FFA-4584-8267-5C0EB91A6560}" dt="2020-03-17T06:27:40.631" v="49"/>
          <ac:picMkLst>
            <pc:docMk/>
            <pc:sldMk cId="3445715254" sldId="260"/>
            <ac:picMk id="3" creationId="{2E5BE910-FBC8-41ED-A19D-65E6A9A1D498}"/>
          </ac:picMkLst>
        </pc:picChg>
        <pc:picChg chg="mod ord">
          <ac:chgData name="" userId="" providerId="" clId="Web-{1E404822-3FFA-4584-8267-5C0EB91A6560}" dt="2020-03-17T06:27:40.631" v="49"/>
          <ac:picMkLst>
            <pc:docMk/>
            <pc:sldMk cId="3445715254" sldId="260"/>
            <ac:picMk id="4" creationId="{E3F80C41-2107-433C-BF4B-CDCF5AFD0F65}"/>
          </ac:picMkLst>
        </pc:picChg>
        <pc:picChg chg="add mod">
          <ac:chgData name="" userId="" providerId="" clId="Web-{1E404822-3FFA-4584-8267-5C0EB91A6560}" dt="2020-03-17T06:27:40.631" v="49"/>
          <ac:picMkLst>
            <pc:docMk/>
            <pc:sldMk cId="3445715254" sldId="260"/>
            <ac:picMk id="8" creationId="{4B227EFA-4EB9-4B58-AC1D-1E703D0AEA09}"/>
          </ac:picMkLst>
        </pc:picChg>
        <pc:cxnChg chg="add del">
          <ac:chgData name="" userId="" providerId="" clId="Web-{1E404822-3FFA-4584-8267-5C0EB91A6560}" dt="2020-03-17T06:22:20.598" v="12"/>
          <ac:cxnSpMkLst>
            <pc:docMk/>
            <pc:sldMk cId="3445715254" sldId="260"/>
            <ac:cxnSpMk id="15" creationId="{2127D324-ED99-4DAD-96B2-75E77B6EE6DC}"/>
          </ac:cxnSpMkLst>
        </pc:cxnChg>
        <pc:cxnChg chg="add">
          <ac:chgData name="" userId="" providerId="" clId="Web-{1E404822-3FFA-4584-8267-5C0EB91A6560}" dt="2020-03-17T06:27:19.287" v="45"/>
          <ac:cxnSpMkLst>
            <pc:docMk/>
            <pc:sldMk cId="3445715254" sldId="260"/>
            <ac:cxnSpMk id="20" creationId="{ED28E597-4AF8-4D69-A9AB-A1EDC6156B04}"/>
          </ac:cxnSpMkLst>
        </pc:cxnChg>
        <pc:cxnChg chg="add del">
          <ac:chgData name="" userId="" providerId="" clId="Web-{1E404822-3FFA-4584-8267-5C0EB91A6560}" dt="2020-03-17T06:22:20.598" v="12"/>
          <ac:cxnSpMkLst>
            <pc:docMk/>
            <pc:sldMk cId="3445715254" sldId="260"/>
            <ac:cxnSpMk id="27" creationId="{ADF7A100-AC98-48E5-8ADC-222C893FB29F}"/>
          </ac:cxnSpMkLst>
        </pc:cxnChg>
      </pc:sldChg>
      <pc:sldChg chg="addSp modSp mod modTransition setBg modClrScheme chgLayout">
        <pc:chgData name="" userId="" providerId="" clId="Web-{1E404822-3FFA-4584-8267-5C0EB91A6560}" dt="2020-03-17T06:31:35.664" v="93"/>
        <pc:sldMkLst>
          <pc:docMk/>
          <pc:sldMk cId="1801130197" sldId="261"/>
        </pc:sldMkLst>
        <pc:spChg chg="mod ord">
          <ac:chgData name="" userId="" providerId="" clId="Web-{1E404822-3FFA-4584-8267-5C0EB91A6560}" dt="2020-03-17T06:31:06.070" v="86" actId="14100"/>
          <ac:spMkLst>
            <pc:docMk/>
            <pc:sldMk cId="1801130197" sldId="261"/>
            <ac:spMk id="2" creationId="{0E29E906-5C27-4C22-85A0-EE7C3F11DE71}"/>
          </ac:spMkLst>
        </pc:spChg>
        <pc:spChg chg="mod ord">
          <ac:chgData name="" userId="" providerId="" clId="Web-{1E404822-3FFA-4584-8267-5C0EB91A6560}" dt="2020-03-17T06:30:58.945" v="85" actId="1076"/>
          <ac:spMkLst>
            <pc:docMk/>
            <pc:sldMk cId="1801130197" sldId="261"/>
            <ac:spMk id="3" creationId="{F63027C2-C03C-440A-AE7D-DB363F43F08A}"/>
          </ac:spMkLst>
        </pc:spChg>
        <pc:spChg chg="add">
          <ac:chgData name="" userId="" providerId="" clId="Web-{1E404822-3FFA-4584-8267-5C0EB91A6560}" dt="2020-03-17T06:28:37.866" v="59"/>
          <ac:spMkLst>
            <pc:docMk/>
            <pc:sldMk cId="1801130197" sldId="261"/>
            <ac:spMk id="18" creationId="{1557A916-FDD1-44A1-A7A1-70009FD6BE46}"/>
          </ac:spMkLst>
        </pc:spChg>
        <pc:picChg chg="mod ord">
          <ac:chgData name="" userId="" providerId="" clId="Web-{1E404822-3FFA-4584-8267-5C0EB91A6560}" dt="2020-03-17T06:28:37.866" v="59"/>
          <ac:picMkLst>
            <pc:docMk/>
            <pc:sldMk cId="1801130197" sldId="261"/>
            <ac:picMk id="5" creationId="{7B21C14A-10AE-4A16-8EE3-D059A0F88BDA}"/>
          </ac:picMkLst>
        </pc:picChg>
        <pc:picChg chg="mod">
          <ac:chgData name="" userId="" providerId="" clId="Web-{1E404822-3FFA-4584-8267-5C0EB91A6560}" dt="2020-03-17T06:28:37.866" v="59"/>
          <ac:picMkLst>
            <pc:docMk/>
            <pc:sldMk cId="1801130197" sldId="261"/>
            <ac:picMk id="8" creationId="{34CEB8AD-3F6C-4B38-BC57-85BCC086FBA8}"/>
          </ac:picMkLst>
        </pc:picChg>
        <pc:picChg chg="mod">
          <ac:chgData name="" userId="" providerId="" clId="Web-{1E404822-3FFA-4584-8267-5C0EB91A6560}" dt="2020-03-17T06:28:37.866" v="59"/>
          <ac:picMkLst>
            <pc:docMk/>
            <pc:sldMk cId="1801130197" sldId="261"/>
            <ac:picMk id="13" creationId="{31B5F1BC-86F3-4369-909F-2202ED664DC9}"/>
          </ac:picMkLst>
        </pc:picChg>
      </pc:sldChg>
      <pc:sldMasterChg chg="del delSldLayout">
        <pc:chgData name="" userId="" providerId="" clId="Web-{1E404822-3FFA-4584-8267-5C0EB91A6560}" dt="2020-03-17T06:20:40.926" v="0"/>
        <pc:sldMasterMkLst>
          <pc:docMk/>
          <pc:sldMasterMk cId="2460954070" sldId="2147483660"/>
        </pc:sldMasterMkLst>
        <pc:sldLayoutChg chg="del">
          <pc:chgData name="" userId="" providerId="" clId="Web-{1E404822-3FFA-4584-8267-5C0EB91A6560}" dt="2020-03-17T06:20:40.926" v="0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" userId="" providerId="" clId="Web-{1E404822-3FFA-4584-8267-5C0EB91A6560}" dt="2020-03-17T06:20:40.926" v="0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" userId="" providerId="" clId="Web-{1E404822-3FFA-4584-8267-5C0EB91A6560}" dt="2020-03-17T06:20:40.926" v="0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" userId="" providerId="" clId="Web-{1E404822-3FFA-4584-8267-5C0EB91A6560}" dt="2020-03-17T06:20:40.926" v="0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" userId="" providerId="" clId="Web-{1E404822-3FFA-4584-8267-5C0EB91A6560}" dt="2020-03-17T06:20:40.926" v="0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" userId="" providerId="" clId="Web-{1E404822-3FFA-4584-8267-5C0EB91A6560}" dt="2020-03-17T06:20:40.926" v="0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" userId="" providerId="" clId="Web-{1E404822-3FFA-4584-8267-5C0EB91A6560}" dt="2020-03-17T06:20:40.926" v="0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" userId="" providerId="" clId="Web-{1E404822-3FFA-4584-8267-5C0EB91A6560}" dt="2020-03-17T06:20:40.926" v="0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" userId="" providerId="" clId="Web-{1E404822-3FFA-4584-8267-5C0EB91A6560}" dt="2020-03-17T06:20:40.926" v="0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" userId="" providerId="" clId="Web-{1E404822-3FFA-4584-8267-5C0EB91A6560}" dt="2020-03-17T06:20:40.926" v="0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" userId="" providerId="" clId="Web-{1E404822-3FFA-4584-8267-5C0EB91A6560}" dt="2020-03-17T06:20:40.926" v="0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del modTransition addSldLayout delSldLayout modSldLayout">
        <pc:chgData name="" userId="" providerId="" clId="Web-{1E404822-3FFA-4584-8267-5C0EB91A6560}" dt="2020-03-17T06:21:57.879" v="10"/>
        <pc:sldMasterMkLst>
          <pc:docMk/>
          <pc:sldMasterMk cId="3828364131" sldId="2147483672"/>
        </pc:sldMasterMkLst>
        <pc:sldLayoutChg chg="add del mod replId">
          <pc:chgData name="" userId="" providerId="" clId="Web-{1E404822-3FFA-4584-8267-5C0EB91A6560}" dt="2020-03-17T06:21:57.879" v="10"/>
          <pc:sldLayoutMkLst>
            <pc:docMk/>
            <pc:sldMasterMk cId="3828364131" sldId="2147483672"/>
            <pc:sldLayoutMk cId="3105593396" sldId="2147483673"/>
          </pc:sldLayoutMkLst>
        </pc:sldLayoutChg>
        <pc:sldLayoutChg chg="add del mod replId">
          <pc:chgData name="" userId="" providerId="" clId="Web-{1E404822-3FFA-4584-8267-5C0EB91A6560}" dt="2020-03-17T06:21:57.879" v="10"/>
          <pc:sldLayoutMkLst>
            <pc:docMk/>
            <pc:sldMasterMk cId="3828364131" sldId="2147483672"/>
            <pc:sldLayoutMk cId="2084620884" sldId="2147483674"/>
          </pc:sldLayoutMkLst>
        </pc:sldLayoutChg>
        <pc:sldLayoutChg chg="add del mod replId">
          <pc:chgData name="" userId="" providerId="" clId="Web-{1E404822-3FFA-4584-8267-5C0EB91A6560}" dt="2020-03-17T06:21:57.879" v="10"/>
          <pc:sldLayoutMkLst>
            <pc:docMk/>
            <pc:sldMasterMk cId="3828364131" sldId="2147483672"/>
            <pc:sldLayoutMk cId="2362878628" sldId="2147483675"/>
          </pc:sldLayoutMkLst>
        </pc:sldLayoutChg>
        <pc:sldLayoutChg chg="add del mod replId">
          <pc:chgData name="" userId="" providerId="" clId="Web-{1E404822-3FFA-4584-8267-5C0EB91A6560}" dt="2020-03-17T06:21:57.879" v="10"/>
          <pc:sldLayoutMkLst>
            <pc:docMk/>
            <pc:sldMasterMk cId="3828364131" sldId="2147483672"/>
            <pc:sldLayoutMk cId="3649660484" sldId="2147483676"/>
          </pc:sldLayoutMkLst>
        </pc:sldLayoutChg>
        <pc:sldLayoutChg chg="add del mod replId">
          <pc:chgData name="" userId="" providerId="" clId="Web-{1E404822-3FFA-4584-8267-5C0EB91A6560}" dt="2020-03-17T06:21:57.879" v="10"/>
          <pc:sldLayoutMkLst>
            <pc:docMk/>
            <pc:sldMasterMk cId="3828364131" sldId="2147483672"/>
            <pc:sldLayoutMk cId="3261558732" sldId="2147483677"/>
          </pc:sldLayoutMkLst>
        </pc:sldLayoutChg>
        <pc:sldLayoutChg chg="add del mod replId">
          <pc:chgData name="" userId="" providerId="" clId="Web-{1E404822-3FFA-4584-8267-5C0EB91A6560}" dt="2020-03-17T06:21:57.879" v="10"/>
          <pc:sldLayoutMkLst>
            <pc:docMk/>
            <pc:sldMasterMk cId="3828364131" sldId="2147483672"/>
            <pc:sldLayoutMk cId="3311541594" sldId="2147483678"/>
          </pc:sldLayoutMkLst>
        </pc:sldLayoutChg>
        <pc:sldLayoutChg chg="add del mod replId">
          <pc:chgData name="" userId="" providerId="" clId="Web-{1E404822-3FFA-4584-8267-5C0EB91A6560}" dt="2020-03-17T06:21:57.879" v="10"/>
          <pc:sldLayoutMkLst>
            <pc:docMk/>
            <pc:sldMasterMk cId="3828364131" sldId="2147483672"/>
            <pc:sldLayoutMk cId="2013813986" sldId="2147483679"/>
          </pc:sldLayoutMkLst>
        </pc:sldLayoutChg>
        <pc:sldLayoutChg chg="add del mod replId">
          <pc:chgData name="" userId="" providerId="" clId="Web-{1E404822-3FFA-4584-8267-5C0EB91A6560}" dt="2020-03-17T06:21:57.879" v="10"/>
          <pc:sldLayoutMkLst>
            <pc:docMk/>
            <pc:sldMasterMk cId="3828364131" sldId="2147483672"/>
            <pc:sldLayoutMk cId="560619985" sldId="2147483680"/>
          </pc:sldLayoutMkLst>
        </pc:sldLayoutChg>
        <pc:sldLayoutChg chg="add del mod replId">
          <pc:chgData name="" userId="" providerId="" clId="Web-{1E404822-3FFA-4584-8267-5C0EB91A6560}" dt="2020-03-17T06:21:57.879" v="10"/>
          <pc:sldLayoutMkLst>
            <pc:docMk/>
            <pc:sldMasterMk cId="3828364131" sldId="2147483672"/>
            <pc:sldLayoutMk cId="2054729790" sldId="2147483681"/>
          </pc:sldLayoutMkLst>
        </pc:sldLayoutChg>
        <pc:sldLayoutChg chg="add del mod replId">
          <pc:chgData name="" userId="" providerId="" clId="Web-{1E404822-3FFA-4584-8267-5C0EB91A6560}" dt="2020-03-17T06:21:57.879" v="10"/>
          <pc:sldLayoutMkLst>
            <pc:docMk/>
            <pc:sldMasterMk cId="3828364131" sldId="2147483672"/>
            <pc:sldLayoutMk cId="2249127739" sldId="2147483682"/>
          </pc:sldLayoutMkLst>
        </pc:sldLayoutChg>
        <pc:sldLayoutChg chg="add del mod replId">
          <pc:chgData name="" userId="" providerId="" clId="Web-{1E404822-3FFA-4584-8267-5C0EB91A6560}" dt="2020-03-17T06:21:57.879" v="10"/>
          <pc:sldLayoutMkLst>
            <pc:docMk/>
            <pc:sldMasterMk cId="3828364131" sldId="2147483672"/>
            <pc:sldLayoutMk cId="3186056808" sldId="2147483683"/>
          </pc:sldLayoutMkLst>
        </pc:sldLayoutChg>
      </pc:sldMasterChg>
      <pc:sldMasterChg chg="add del modTransition addSldLayout delSldLayout modSldLayout">
        <pc:chgData name="" userId="" providerId="" clId="Web-{1E404822-3FFA-4584-8267-5C0EB91A6560}" dt="2020-03-17T06:20:59.582" v="2"/>
        <pc:sldMasterMkLst>
          <pc:docMk/>
          <pc:sldMasterMk cId="2591784528" sldId="2147483684"/>
        </pc:sldMasterMkLst>
        <pc:sldLayoutChg chg="add del mod replId">
          <pc:chgData name="" userId="" providerId="" clId="Web-{1E404822-3FFA-4584-8267-5C0EB91A6560}" dt="2020-03-17T06:20:59.582" v="2"/>
          <pc:sldLayoutMkLst>
            <pc:docMk/>
            <pc:sldMasterMk cId="2591784528" sldId="2147483684"/>
            <pc:sldLayoutMk cId="3921363710" sldId="2147483685"/>
          </pc:sldLayoutMkLst>
        </pc:sldLayoutChg>
        <pc:sldLayoutChg chg="add del mod replId">
          <pc:chgData name="" userId="" providerId="" clId="Web-{1E404822-3FFA-4584-8267-5C0EB91A6560}" dt="2020-03-17T06:20:59.582" v="2"/>
          <pc:sldLayoutMkLst>
            <pc:docMk/>
            <pc:sldMasterMk cId="2591784528" sldId="2147483684"/>
            <pc:sldLayoutMk cId="1652950968" sldId="2147483686"/>
          </pc:sldLayoutMkLst>
        </pc:sldLayoutChg>
        <pc:sldLayoutChg chg="add del mod replId">
          <pc:chgData name="" userId="" providerId="" clId="Web-{1E404822-3FFA-4584-8267-5C0EB91A6560}" dt="2020-03-17T06:20:59.582" v="2"/>
          <pc:sldLayoutMkLst>
            <pc:docMk/>
            <pc:sldMasterMk cId="2591784528" sldId="2147483684"/>
            <pc:sldLayoutMk cId="1244453048" sldId="2147483687"/>
          </pc:sldLayoutMkLst>
        </pc:sldLayoutChg>
        <pc:sldLayoutChg chg="add del mod replId">
          <pc:chgData name="" userId="" providerId="" clId="Web-{1E404822-3FFA-4584-8267-5C0EB91A6560}" dt="2020-03-17T06:20:59.582" v="2"/>
          <pc:sldLayoutMkLst>
            <pc:docMk/>
            <pc:sldMasterMk cId="2591784528" sldId="2147483684"/>
            <pc:sldLayoutMk cId="2547292186" sldId="2147483688"/>
          </pc:sldLayoutMkLst>
        </pc:sldLayoutChg>
        <pc:sldLayoutChg chg="add del mod replId">
          <pc:chgData name="" userId="" providerId="" clId="Web-{1E404822-3FFA-4584-8267-5C0EB91A6560}" dt="2020-03-17T06:20:59.582" v="2"/>
          <pc:sldLayoutMkLst>
            <pc:docMk/>
            <pc:sldMasterMk cId="2591784528" sldId="2147483684"/>
            <pc:sldLayoutMk cId="2829590242" sldId="2147483689"/>
          </pc:sldLayoutMkLst>
        </pc:sldLayoutChg>
        <pc:sldLayoutChg chg="add del mod replId">
          <pc:chgData name="" userId="" providerId="" clId="Web-{1E404822-3FFA-4584-8267-5C0EB91A6560}" dt="2020-03-17T06:20:59.582" v="2"/>
          <pc:sldLayoutMkLst>
            <pc:docMk/>
            <pc:sldMasterMk cId="2591784528" sldId="2147483684"/>
            <pc:sldLayoutMk cId="914528202" sldId="2147483690"/>
          </pc:sldLayoutMkLst>
        </pc:sldLayoutChg>
        <pc:sldLayoutChg chg="add del mod replId">
          <pc:chgData name="" userId="" providerId="" clId="Web-{1E404822-3FFA-4584-8267-5C0EB91A6560}" dt="2020-03-17T06:20:59.582" v="2"/>
          <pc:sldLayoutMkLst>
            <pc:docMk/>
            <pc:sldMasterMk cId="2591784528" sldId="2147483684"/>
            <pc:sldLayoutMk cId="3870365261" sldId="2147483691"/>
          </pc:sldLayoutMkLst>
        </pc:sldLayoutChg>
        <pc:sldLayoutChg chg="add del mod replId">
          <pc:chgData name="" userId="" providerId="" clId="Web-{1E404822-3FFA-4584-8267-5C0EB91A6560}" dt="2020-03-17T06:20:59.582" v="2"/>
          <pc:sldLayoutMkLst>
            <pc:docMk/>
            <pc:sldMasterMk cId="2591784528" sldId="2147483684"/>
            <pc:sldLayoutMk cId="1608310257" sldId="2147483692"/>
          </pc:sldLayoutMkLst>
        </pc:sldLayoutChg>
        <pc:sldLayoutChg chg="add del mod replId">
          <pc:chgData name="" userId="" providerId="" clId="Web-{1E404822-3FFA-4584-8267-5C0EB91A6560}" dt="2020-03-17T06:20:59.582" v="2"/>
          <pc:sldLayoutMkLst>
            <pc:docMk/>
            <pc:sldMasterMk cId="2591784528" sldId="2147483684"/>
            <pc:sldLayoutMk cId="2868567484" sldId="2147483693"/>
          </pc:sldLayoutMkLst>
        </pc:sldLayoutChg>
        <pc:sldLayoutChg chg="add del mod replId">
          <pc:chgData name="" userId="" providerId="" clId="Web-{1E404822-3FFA-4584-8267-5C0EB91A6560}" dt="2020-03-17T06:20:59.582" v="2"/>
          <pc:sldLayoutMkLst>
            <pc:docMk/>
            <pc:sldMasterMk cId="2591784528" sldId="2147483684"/>
            <pc:sldLayoutMk cId="3172862672" sldId="2147483694"/>
          </pc:sldLayoutMkLst>
        </pc:sldLayoutChg>
        <pc:sldLayoutChg chg="add del mod replId">
          <pc:chgData name="" userId="" providerId="" clId="Web-{1E404822-3FFA-4584-8267-5C0EB91A6560}" dt="2020-03-17T06:20:59.582" v="2"/>
          <pc:sldLayoutMkLst>
            <pc:docMk/>
            <pc:sldMasterMk cId="2591784528" sldId="2147483684"/>
            <pc:sldLayoutMk cId="3692999542" sldId="2147483695"/>
          </pc:sldLayoutMkLst>
        </pc:sldLayoutChg>
      </pc:sldMasterChg>
      <pc:sldMasterChg chg="add del modTransition addSldLayout delSldLayout modSldLayout">
        <pc:chgData name="" userId="" providerId="" clId="Web-{1E404822-3FFA-4584-8267-5C0EB91A6560}" dt="2020-03-17T06:22:43.833" v="15"/>
        <pc:sldMasterMkLst>
          <pc:docMk/>
          <pc:sldMasterMk cId="3948021470" sldId="2147483684"/>
        </pc:sldMasterMkLst>
        <pc:sldLayoutChg chg="add del mod replId">
          <pc:chgData name="" userId="" providerId="" clId="Web-{1E404822-3FFA-4584-8267-5C0EB91A6560}" dt="2020-03-17T06:22:43.833" v="15"/>
          <pc:sldLayoutMkLst>
            <pc:docMk/>
            <pc:sldMasterMk cId="3948021470" sldId="2147483684"/>
            <pc:sldLayoutMk cId="442716236" sldId="2147483685"/>
          </pc:sldLayoutMkLst>
        </pc:sldLayoutChg>
        <pc:sldLayoutChg chg="add del mod replId">
          <pc:chgData name="" userId="" providerId="" clId="Web-{1E404822-3FFA-4584-8267-5C0EB91A6560}" dt="2020-03-17T06:22:43.833" v="15"/>
          <pc:sldLayoutMkLst>
            <pc:docMk/>
            <pc:sldMasterMk cId="3948021470" sldId="2147483684"/>
            <pc:sldLayoutMk cId="216375409" sldId="2147483686"/>
          </pc:sldLayoutMkLst>
        </pc:sldLayoutChg>
        <pc:sldLayoutChg chg="add del mod replId">
          <pc:chgData name="" userId="" providerId="" clId="Web-{1E404822-3FFA-4584-8267-5C0EB91A6560}" dt="2020-03-17T06:22:43.833" v="15"/>
          <pc:sldLayoutMkLst>
            <pc:docMk/>
            <pc:sldMasterMk cId="3948021470" sldId="2147483684"/>
            <pc:sldLayoutMk cId="348919313" sldId="2147483687"/>
          </pc:sldLayoutMkLst>
        </pc:sldLayoutChg>
        <pc:sldLayoutChg chg="add del mod replId">
          <pc:chgData name="" userId="" providerId="" clId="Web-{1E404822-3FFA-4584-8267-5C0EB91A6560}" dt="2020-03-17T06:22:43.833" v="15"/>
          <pc:sldLayoutMkLst>
            <pc:docMk/>
            <pc:sldMasterMk cId="3948021470" sldId="2147483684"/>
            <pc:sldLayoutMk cId="494703801" sldId="2147483688"/>
          </pc:sldLayoutMkLst>
        </pc:sldLayoutChg>
        <pc:sldLayoutChg chg="add del mod replId">
          <pc:chgData name="" userId="" providerId="" clId="Web-{1E404822-3FFA-4584-8267-5C0EB91A6560}" dt="2020-03-17T06:22:43.833" v="15"/>
          <pc:sldLayoutMkLst>
            <pc:docMk/>
            <pc:sldMasterMk cId="3948021470" sldId="2147483684"/>
            <pc:sldLayoutMk cId="2036648802" sldId="2147483689"/>
          </pc:sldLayoutMkLst>
        </pc:sldLayoutChg>
        <pc:sldLayoutChg chg="add del mod replId">
          <pc:chgData name="" userId="" providerId="" clId="Web-{1E404822-3FFA-4584-8267-5C0EB91A6560}" dt="2020-03-17T06:22:43.833" v="15"/>
          <pc:sldLayoutMkLst>
            <pc:docMk/>
            <pc:sldMasterMk cId="3948021470" sldId="2147483684"/>
            <pc:sldLayoutMk cId="248987904" sldId="2147483690"/>
          </pc:sldLayoutMkLst>
        </pc:sldLayoutChg>
        <pc:sldLayoutChg chg="add del mod replId">
          <pc:chgData name="" userId="" providerId="" clId="Web-{1E404822-3FFA-4584-8267-5C0EB91A6560}" dt="2020-03-17T06:22:43.833" v="15"/>
          <pc:sldLayoutMkLst>
            <pc:docMk/>
            <pc:sldMasterMk cId="3948021470" sldId="2147483684"/>
            <pc:sldLayoutMk cId="1599413411" sldId="2147483691"/>
          </pc:sldLayoutMkLst>
        </pc:sldLayoutChg>
        <pc:sldLayoutChg chg="add del mod replId">
          <pc:chgData name="" userId="" providerId="" clId="Web-{1E404822-3FFA-4584-8267-5C0EB91A6560}" dt="2020-03-17T06:22:43.833" v="15"/>
          <pc:sldLayoutMkLst>
            <pc:docMk/>
            <pc:sldMasterMk cId="3948021470" sldId="2147483684"/>
            <pc:sldLayoutMk cId="3223783894" sldId="2147483692"/>
          </pc:sldLayoutMkLst>
        </pc:sldLayoutChg>
        <pc:sldLayoutChg chg="add del mod replId">
          <pc:chgData name="" userId="" providerId="" clId="Web-{1E404822-3FFA-4584-8267-5C0EB91A6560}" dt="2020-03-17T06:22:43.833" v="15"/>
          <pc:sldLayoutMkLst>
            <pc:docMk/>
            <pc:sldMasterMk cId="3948021470" sldId="2147483684"/>
            <pc:sldLayoutMk cId="1686917879" sldId="2147483693"/>
          </pc:sldLayoutMkLst>
        </pc:sldLayoutChg>
        <pc:sldLayoutChg chg="add del mod replId">
          <pc:chgData name="" userId="" providerId="" clId="Web-{1E404822-3FFA-4584-8267-5C0EB91A6560}" dt="2020-03-17T06:22:43.833" v="15"/>
          <pc:sldLayoutMkLst>
            <pc:docMk/>
            <pc:sldMasterMk cId="3948021470" sldId="2147483684"/>
            <pc:sldLayoutMk cId="4137856610" sldId="2147483694"/>
          </pc:sldLayoutMkLst>
        </pc:sldLayoutChg>
        <pc:sldLayoutChg chg="add del mod replId">
          <pc:chgData name="" userId="" providerId="" clId="Web-{1E404822-3FFA-4584-8267-5C0EB91A6560}" dt="2020-03-17T06:22:43.833" v="15"/>
          <pc:sldLayoutMkLst>
            <pc:docMk/>
            <pc:sldMasterMk cId="3948021470" sldId="2147483684"/>
            <pc:sldLayoutMk cId="90457466" sldId="2147483695"/>
          </pc:sldLayoutMkLst>
        </pc:sldLayoutChg>
        <pc:sldLayoutChg chg="add del mod replId">
          <pc:chgData name="" userId="" providerId="" clId="Web-{1E404822-3FFA-4584-8267-5C0EB91A6560}" dt="2020-03-17T06:22:43.833" v="15"/>
          <pc:sldLayoutMkLst>
            <pc:docMk/>
            <pc:sldMasterMk cId="3948021470" sldId="2147483684"/>
            <pc:sldLayoutMk cId="2847472565" sldId="2147483696"/>
          </pc:sldLayoutMkLst>
        </pc:sldLayoutChg>
        <pc:sldLayoutChg chg="add del mod replId">
          <pc:chgData name="" userId="" providerId="" clId="Web-{1E404822-3FFA-4584-8267-5C0EB91A6560}" dt="2020-03-17T06:22:43.833" v="15"/>
          <pc:sldLayoutMkLst>
            <pc:docMk/>
            <pc:sldMasterMk cId="3948021470" sldId="2147483684"/>
            <pc:sldLayoutMk cId="414066355" sldId="2147483697"/>
          </pc:sldLayoutMkLst>
        </pc:sldLayoutChg>
        <pc:sldLayoutChg chg="add del mod replId">
          <pc:chgData name="" userId="" providerId="" clId="Web-{1E404822-3FFA-4584-8267-5C0EB91A6560}" dt="2020-03-17T06:22:43.833" v="15"/>
          <pc:sldLayoutMkLst>
            <pc:docMk/>
            <pc:sldMasterMk cId="3948021470" sldId="2147483684"/>
            <pc:sldLayoutMk cId="1795478414" sldId="2147483698"/>
          </pc:sldLayoutMkLst>
        </pc:sldLayoutChg>
        <pc:sldLayoutChg chg="add del mod replId">
          <pc:chgData name="" userId="" providerId="" clId="Web-{1E404822-3FFA-4584-8267-5C0EB91A6560}" dt="2020-03-17T06:22:43.833" v="15"/>
          <pc:sldLayoutMkLst>
            <pc:docMk/>
            <pc:sldMasterMk cId="3948021470" sldId="2147483684"/>
            <pc:sldLayoutMk cId="993764717" sldId="2147483699"/>
          </pc:sldLayoutMkLst>
        </pc:sldLayoutChg>
        <pc:sldLayoutChg chg="add del mod replId">
          <pc:chgData name="" userId="" providerId="" clId="Web-{1E404822-3FFA-4584-8267-5C0EB91A6560}" dt="2020-03-17T06:22:43.833" v="15"/>
          <pc:sldLayoutMkLst>
            <pc:docMk/>
            <pc:sldMasterMk cId="3948021470" sldId="2147483684"/>
            <pc:sldLayoutMk cId="2853624748" sldId="2147483700"/>
          </pc:sldLayoutMkLst>
        </pc:sldLayoutChg>
        <pc:sldLayoutChg chg="add del mod replId">
          <pc:chgData name="" userId="" providerId="" clId="Web-{1E404822-3FFA-4584-8267-5C0EB91A6560}" dt="2020-03-17T06:22:43.833" v="15"/>
          <pc:sldLayoutMkLst>
            <pc:docMk/>
            <pc:sldMasterMk cId="3948021470" sldId="2147483684"/>
            <pc:sldLayoutMk cId="539619536" sldId="2147483701"/>
          </pc:sldLayoutMkLst>
        </pc:sldLayoutChg>
      </pc:sldMasterChg>
      <pc:sldMasterChg chg="add del modTransition addSldLayout delSldLayout modSldLayout">
        <pc:chgData name="" userId="" providerId="" clId="Web-{1E404822-3FFA-4584-8267-5C0EB91A6560}" dt="2020-03-17T06:24:32.583" v="23"/>
        <pc:sldMasterMkLst>
          <pc:docMk/>
          <pc:sldMasterMk cId="2983149704" sldId="2147483702"/>
        </pc:sldMasterMkLst>
        <pc:sldLayoutChg chg="add del mod replId">
          <pc:chgData name="" userId="" providerId="" clId="Web-{1E404822-3FFA-4584-8267-5C0EB91A6560}" dt="2020-03-17T06:24:32.583" v="23"/>
          <pc:sldLayoutMkLst>
            <pc:docMk/>
            <pc:sldMasterMk cId="2983149704" sldId="2147483702"/>
            <pc:sldLayoutMk cId="59642337" sldId="2147483703"/>
          </pc:sldLayoutMkLst>
        </pc:sldLayoutChg>
        <pc:sldLayoutChg chg="add del mod replId">
          <pc:chgData name="" userId="" providerId="" clId="Web-{1E404822-3FFA-4584-8267-5C0EB91A6560}" dt="2020-03-17T06:24:32.583" v="23"/>
          <pc:sldLayoutMkLst>
            <pc:docMk/>
            <pc:sldMasterMk cId="2983149704" sldId="2147483702"/>
            <pc:sldLayoutMk cId="3147631127" sldId="2147483704"/>
          </pc:sldLayoutMkLst>
        </pc:sldLayoutChg>
        <pc:sldLayoutChg chg="add del mod replId">
          <pc:chgData name="" userId="" providerId="" clId="Web-{1E404822-3FFA-4584-8267-5C0EB91A6560}" dt="2020-03-17T06:24:32.583" v="23"/>
          <pc:sldLayoutMkLst>
            <pc:docMk/>
            <pc:sldMasterMk cId="2983149704" sldId="2147483702"/>
            <pc:sldLayoutMk cId="2244318444" sldId="2147483705"/>
          </pc:sldLayoutMkLst>
        </pc:sldLayoutChg>
        <pc:sldLayoutChg chg="add del mod replId">
          <pc:chgData name="" userId="" providerId="" clId="Web-{1E404822-3FFA-4584-8267-5C0EB91A6560}" dt="2020-03-17T06:24:32.583" v="23"/>
          <pc:sldLayoutMkLst>
            <pc:docMk/>
            <pc:sldMasterMk cId="2983149704" sldId="2147483702"/>
            <pc:sldLayoutMk cId="412254786" sldId="2147483706"/>
          </pc:sldLayoutMkLst>
        </pc:sldLayoutChg>
        <pc:sldLayoutChg chg="add del mod replId">
          <pc:chgData name="" userId="" providerId="" clId="Web-{1E404822-3FFA-4584-8267-5C0EB91A6560}" dt="2020-03-17T06:24:32.583" v="23"/>
          <pc:sldLayoutMkLst>
            <pc:docMk/>
            <pc:sldMasterMk cId="2983149704" sldId="2147483702"/>
            <pc:sldLayoutMk cId="1358646027" sldId="2147483707"/>
          </pc:sldLayoutMkLst>
        </pc:sldLayoutChg>
        <pc:sldLayoutChg chg="add del mod replId">
          <pc:chgData name="" userId="" providerId="" clId="Web-{1E404822-3FFA-4584-8267-5C0EB91A6560}" dt="2020-03-17T06:24:32.583" v="23"/>
          <pc:sldLayoutMkLst>
            <pc:docMk/>
            <pc:sldMasterMk cId="2983149704" sldId="2147483702"/>
            <pc:sldLayoutMk cId="2830858471" sldId="2147483708"/>
          </pc:sldLayoutMkLst>
        </pc:sldLayoutChg>
        <pc:sldLayoutChg chg="add del mod replId">
          <pc:chgData name="" userId="" providerId="" clId="Web-{1E404822-3FFA-4584-8267-5C0EB91A6560}" dt="2020-03-17T06:24:32.583" v="23"/>
          <pc:sldLayoutMkLst>
            <pc:docMk/>
            <pc:sldMasterMk cId="2983149704" sldId="2147483702"/>
            <pc:sldLayoutMk cId="2752065700" sldId="2147483709"/>
          </pc:sldLayoutMkLst>
        </pc:sldLayoutChg>
        <pc:sldLayoutChg chg="add del mod replId">
          <pc:chgData name="" userId="" providerId="" clId="Web-{1E404822-3FFA-4584-8267-5C0EB91A6560}" dt="2020-03-17T06:24:32.583" v="23"/>
          <pc:sldLayoutMkLst>
            <pc:docMk/>
            <pc:sldMasterMk cId="2983149704" sldId="2147483702"/>
            <pc:sldLayoutMk cId="1176801215" sldId="2147483710"/>
          </pc:sldLayoutMkLst>
        </pc:sldLayoutChg>
        <pc:sldLayoutChg chg="add del mod replId">
          <pc:chgData name="" userId="" providerId="" clId="Web-{1E404822-3FFA-4584-8267-5C0EB91A6560}" dt="2020-03-17T06:24:32.583" v="23"/>
          <pc:sldLayoutMkLst>
            <pc:docMk/>
            <pc:sldMasterMk cId="2983149704" sldId="2147483702"/>
            <pc:sldLayoutMk cId="626569430" sldId="2147483711"/>
          </pc:sldLayoutMkLst>
        </pc:sldLayoutChg>
        <pc:sldLayoutChg chg="add del mod replId">
          <pc:chgData name="" userId="" providerId="" clId="Web-{1E404822-3FFA-4584-8267-5C0EB91A6560}" dt="2020-03-17T06:24:32.583" v="23"/>
          <pc:sldLayoutMkLst>
            <pc:docMk/>
            <pc:sldMasterMk cId="2983149704" sldId="2147483702"/>
            <pc:sldLayoutMk cId="1441001159" sldId="2147483712"/>
          </pc:sldLayoutMkLst>
        </pc:sldLayoutChg>
        <pc:sldLayoutChg chg="add del mod replId">
          <pc:chgData name="" userId="" providerId="" clId="Web-{1E404822-3FFA-4584-8267-5C0EB91A6560}" dt="2020-03-17T06:24:32.583" v="23"/>
          <pc:sldLayoutMkLst>
            <pc:docMk/>
            <pc:sldMasterMk cId="2983149704" sldId="2147483702"/>
            <pc:sldLayoutMk cId="3408880619" sldId="2147483713"/>
          </pc:sldLayoutMkLst>
        </pc:sldLayoutChg>
        <pc:sldLayoutChg chg="add del mod replId">
          <pc:chgData name="" userId="" providerId="" clId="Web-{1E404822-3FFA-4584-8267-5C0EB91A6560}" dt="2020-03-17T06:24:32.583" v="23"/>
          <pc:sldLayoutMkLst>
            <pc:docMk/>
            <pc:sldMasterMk cId="2983149704" sldId="2147483702"/>
            <pc:sldLayoutMk cId="1380830907" sldId="2147483714"/>
          </pc:sldLayoutMkLst>
        </pc:sldLayoutChg>
        <pc:sldLayoutChg chg="add del mod replId">
          <pc:chgData name="" userId="" providerId="" clId="Web-{1E404822-3FFA-4584-8267-5C0EB91A6560}" dt="2020-03-17T06:24:32.583" v="23"/>
          <pc:sldLayoutMkLst>
            <pc:docMk/>
            <pc:sldMasterMk cId="2983149704" sldId="2147483702"/>
            <pc:sldLayoutMk cId="3328332061" sldId="2147483715"/>
          </pc:sldLayoutMkLst>
        </pc:sldLayoutChg>
        <pc:sldLayoutChg chg="add del mod replId">
          <pc:chgData name="" userId="" providerId="" clId="Web-{1E404822-3FFA-4584-8267-5C0EB91A6560}" dt="2020-03-17T06:24:32.583" v="23"/>
          <pc:sldLayoutMkLst>
            <pc:docMk/>
            <pc:sldMasterMk cId="2983149704" sldId="2147483702"/>
            <pc:sldLayoutMk cId="299903462" sldId="2147483716"/>
          </pc:sldLayoutMkLst>
        </pc:sldLayoutChg>
        <pc:sldLayoutChg chg="add del mod replId">
          <pc:chgData name="" userId="" providerId="" clId="Web-{1E404822-3FFA-4584-8267-5C0EB91A6560}" dt="2020-03-17T06:24:32.583" v="23"/>
          <pc:sldLayoutMkLst>
            <pc:docMk/>
            <pc:sldMasterMk cId="2983149704" sldId="2147483702"/>
            <pc:sldLayoutMk cId="3613918640" sldId="2147483717"/>
          </pc:sldLayoutMkLst>
        </pc:sldLayoutChg>
        <pc:sldLayoutChg chg="add del mod replId">
          <pc:chgData name="" userId="" providerId="" clId="Web-{1E404822-3FFA-4584-8267-5C0EB91A6560}" dt="2020-03-17T06:24:32.583" v="23"/>
          <pc:sldLayoutMkLst>
            <pc:docMk/>
            <pc:sldMasterMk cId="2983149704" sldId="2147483702"/>
            <pc:sldLayoutMk cId="3293960241" sldId="2147483718"/>
          </pc:sldLayoutMkLst>
        </pc:sldLayoutChg>
        <pc:sldLayoutChg chg="add del mod replId">
          <pc:chgData name="" userId="" providerId="" clId="Web-{1E404822-3FFA-4584-8267-5C0EB91A6560}" dt="2020-03-17T06:24:32.583" v="23"/>
          <pc:sldLayoutMkLst>
            <pc:docMk/>
            <pc:sldMasterMk cId="2983149704" sldId="2147483702"/>
            <pc:sldLayoutMk cId="2114338217" sldId="2147483719"/>
          </pc:sldLayoutMkLst>
        </pc:sldLayoutChg>
      </pc:sldMasterChg>
      <pc:sldMasterChg chg="add del modTransition addSldLayout delSldLayout modSldLayout">
        <pc:chgData name="" userId="" providerId="" clId="Web-{1E404822-3FFA-4584-8267-5C0EB91A6560}" dt="2020-03-17T06:24:38.146" v="24"/>
        <pc:sldMasterMkLst>
          <pc:docMk/>
          <pc:sldMasterMk cId="4162178739" sldId="2147483720"/>
        </pc:sldMasterMkLst>
        <pc:sldLayoutChg chg="add del mod replId">
          <pc:chgData name="" userId="" providerId="" clId="Web-{1E404822-3FFA-4584-8267-5C0EB91A6560}" dt="2020-03-17T06:24:38.146" v="24"/>
          <pc:sldLayoutMkLst>
            <pc:docMk/>
            <pc:sldMasterMk cId="4162178739" sldId="2147483720"/>
            <pc:sldLayoutMk cId="471332481" sldId="2147483721"/>
          </pc:sldLayoutMkLst>
        </pc:sldLayoutChg>
        <pc:sldLayoutChg chg="add del mod replId">
          <pc:chgData name="" userId="" providerId="" clId="Web-{1E404822-3FFA-4584-8267-5C0EB91A6560}" dt="2020-03-17T06:24:38.146" v="24"/>
          <pc:sldLayoutMkLst>
            <pc:docMk/>
            <pc:sldMasterMk cId="4162178739" sldId="2147483720"/>
            <pc:sldLayoutMk cId="3240565280" sldId="2147483722"/>
          </pc:sldLayoutMkLst>
        </pc:sldLayoutChg>
        <pc:sldLayoutChg chg="add del mod replId">
          <pc:chgData name="" userId="" providerId="" clId="Web-{1E404822-3FFA-4584-8267-5C0EB91A6560}" dt="2020-03-17T06:24:38.146" v="24"/>
          <pc:sldLayoutMkLst>
            <pc:docMk/>
            <pc:sldMasterMk cId="4162178739" sldId="2147483720"/>
            <pc:sldLayoutMk cId="1242260437" sldId="2147483723"/>
          </pc:sldLayoutMkLst>
        </pc:sldLayoutChg>
        <pc:sldLayoutChg chg="add del mod replId">
          <pc:chgData name="" userId="" providerId="" clId="Web-{1E404822-3FFA-4584-8267-5C0EB91A6560}" dt="2020-03-17T06:24:38.146" v="24"/>
          <pc:sldLayoutMkLst>
            <pc:docMk/>
            <pc:sldMasterMk cId="4162178739" sldId="2147483720"/>
            <pc:sldLayoutMk cId="3446777398" sldId="2147483724"/>
          </pc:sldLayoutMkLst>
        </pc:sldLayoutChg>
        <pc:sldLayoutChg chg="add del mod replId">
          <pc:chgData name="" userId="" providerId="" clId="Web-{1E404822-3FFA-4584-8267-5C0EB91A6560}" dt="2020-03-17T06:24:38.146" v="24"/>
          <pc:sldLayoutMkLst>
            <pc:docMk/>
            <pc:sldMasterMk cId="4162178739" sldId="2147483720"/>
            <pc:sldLayoutMk cId="3086805837" sldId="2147483725"/>
          </pc:sldLayoutMkLst>
        </pc:sldLayoutChg>
        <pc:sldLayoutChg chg="add del mod replId">
          <pc:chgData name="" userId="" providerId="" clId="Web-{1E404822-3FFA-4584-8267-5C0EB91A6560}" dt="2020-03-17T06:24:38.146" v="24"/>
          <pc:sldLayoutMkLst>
            <pc:docMk/>
            <pc:sldMasterMk cId="4162178739" sldId="2147483720"/>
            <pc:sldLayoutMk cId="946296112" sldId="2147483726"/>
          </pc:sldLayoutMkLst>
        </pc:sldLayoutChg>
        <pc:sldLayoutChg chg="add del mod replId">
          <pc:chgData name="" userId="" providerId="" clId="Web-{1E404822-3FFA-4584-8267-5C0EB91A6560}" dt="2020-03-17T06:24:38.146" v="24"/>
          <pc:sldLayoutMkLst>
            <pc:docMk/>
            <pc:sldMasterMk cId="4162178739" sldId="2147483720"/>
            <pc:sldLayoutMk cId="1185824125" sldId="2147483727"/>
          </pc:sldLayoutMkLst>
        </pc:sldLayoutChg>
        <pc:sldLayoutChg chg="add del mod replId">
          <pc:chgData name="" userId="" providerId="" clId="Web-{1E404822-3FFA-4584-8267-5C0EB91A6560}" dt="2020-03-17T06:24:38.146" v="24"/>
          <pc:sldLayoutMkLst>
            <pc:docMk/>
            <pc:sldMasterMk cId="4162178739" sldId="2147483720"/>
            <pc:sldLayoutMk cId="3142919062" sldId="2147483728"/>
          </pc:sldLayoutMkLst>
        </pc:sldLayoutChg>
        <pc:sldLayoutChg chg="add del mod replId">
          <pc:chgData name="" userId="" providerId="" clId="Web-{1E404822-3FFA-4584-8267-5C0EB91A6560}" dt="2020-03-17T06:24:38.146" v="24"/>
          <pc:sldLayoutMkLst>
            <pc:docMk/>
            <pc:sldMasterMk cId="4162178739" sldId="2147483720"/>
            <pc:sldLayoutMk cId="3940767061" sldId="2147483729"/>
          </pc:sldLayoutMkLst>
        </pc:sldLayoutChg>
        <pc:sldLayoutChg chg="add del mod replId">
          <pc:chgData name="" userId="" providerId="" clId="Web-{1E404822-3FFA-4584-8267-5C0EB91A6560}" dt="2020-03-17T06:24:38.146" v="24"/>
          <pc:sldLayoutMkLst>
            <pc:docMk/>
            <pc:sldMasterMk cId="4162178739" sldId="2147483720"/>
            <pc:sldLayoutMk cId="4042470841" sldId="2147483730"/>
          </pc:sldLayoutMkLst>
        </pc:sldLayoutChg>
        <pc:sldLayoutChg chg="add del mod replId">
          <pc:chgData name="" userId="" providerId="" clId="Web-{1E404822-3FFA-4584-8267-5C0EB91A6560}" dt="2020-03-17T06:24:38.146" v="24"/>
          <pc:sldLayoutMkLst>
            <pc:docMk/>
            <pc:sldMasterMk cId="4162178739" sldId="2147483720"/>
            <pc:sldLayoutMk cId="2569061740" sldId="2147483731"/>
          </pc:sldLayoutMkLst>
        </pc:sldLayoutChg>
      </pc:sldMasterChg>
      <pc:sldMasterChg chg="add del modTransition addSldLayout delSldLayout modSldLayout">
        <pc:chgData name="" userId="" providerId="" clId="Web-{1E404822-3FFA-4584-8267-5C0EB91A6560}" dt="2020-03-17T06:24:49.208" v="25"/>
        <pc:sldMasterMkLst>
          <pc:docMk/>
          <pc:sldMasterMk cId="4058917568" sldId="2147483732"/>
        </pc:sldMasterMkLst>
        <pc:sldLayoutChg chg="add del mod replId">
          <pc:chgData name="" userId="" providerId="" clId="Web-{1E404822-3FFA-4584-8267-5C0EB91A6560}" dt="2020-03-17T06:24:49.208" v="25"/>
          <pc:sldLayoutMkLst>
            <pc:docMk/>
            <pc:sldMasterMk cId="4058917568" sldId="2147483732"/>
            <pc:sldLayoutMk cId="2452901119" sldId="2147483733"/>
          </pc:sldLayoutMkLst>
        </pc:sldLayoutChg>
        <pc:sldLayoutChg chg="add del mod replId">
          <pc:chgData name="" userId="" providerId="" clId="Web-{1E404822-3FFA-4584-8267-5C0EB91A6560}" dt="2020-03-17T06:24:49.208" v="25"/>
          <pc:sldLayoutMkLst>
            <pc:docMk/>
            <pc:sldMasterMk cId="4058917568" sldId="2147483732"/>
            <pc:sldLayoutMk cId="1240582866" sldId="2147483734"/>
          </pc:sldLayoutMkLst>
        </pc:sldLayoutChg>
        <pc:sldLayoutChg chg="add del mod replId">
          <pc:chgData name="" userId="" providerId="" clId="Web-{1E404822-3FFA-4584-8267-5C0EB91A6560}" dt="2020-03-17T06:24:49.208" v="25"/>
          <pc:sldLayoutMkLst>
            <pc:docMk/>
            <pc:sldMasterMk cId="4058917568" sldId="2147483732"/>
            <pc:sldLayoutMk cId="2120652264" sldId="2147483735"/>
          </pc:sldLayoutMkLst>
        </pc:sldLayoutChg>
        <pc:sldLayoutChg chg="add del mod replId">
          <pc:chgData name="" userId="" providerId="" clId="Web-{1E404822-3FFA-4584-8267-5C0EB91A6560}" dt="2020-03-17T06:24:49.208" v="25"/>
          <pc:sldLayoutMkLst>
            <pc:docMk/>
            <pc:sldMasterMk cId="4058917568" sldId="2147483732"/>
            <pc:sldLayoutMk cId="1209540353" sldId="2147483736"/>
          </pc:sldLayoutMkLst>
        </pc:sldLayoutChg>
        <pc:sldLayoutChg chg="add del mod replId">
          <pc:chgData name="" userId="" providerId="" clId="Web-{1E404822-3FFA-4584-8267-5C0EB91A6560}" dt="2020-03-17T06:24:49.208" v="25"/>
          <pc:sldLayoutMkLst>
            <pc:docMk/>
            <pc:sldMasterMk cId="4058917568" sldId="2147483732"/>
            <pc:sldLayoutMk cId="3338150825" sldId="2147483737"/>
          </pc:sldLayoutMkLst>
        </pc:sldLayoutChg>
        <pc:sldLayoutChg chg="add del mod replId">
          <pc:chgData name="" userId="" providerId="" clId="Web-{1E404822-3FFA-4584-8267-5C0EB91A6560}" dt="2020-03-17T06:24:49.208" v="25"/>
          <pc:sldLayoutMkLst>
            <pc:docMk/>
            <pc:sldMasterMk cId="4058917568" sldId="2147483732"/>
            <pc:sldLayoutMk cId="2123473170" sldId="2147483738"/>
          </pc:sldLayoutMkLst>
        </pc:sldLayoutChg>
        <pc:sldLayoutChg chg="add del mod replId">
          <pc:chgData name="" userId="" providerId="" clId="Web-{1E404822-3FFA-4584-8267-5C0EB91A6560}" dt="2020-03-17T06:24:49.208" v="25"/>
          <pc:sldLayoutMkLst>
            <pc:docMk/>
            <pc:sldMasterMk cId="4058917568" sldId="2147483732"/>
            <pc:sldLayoutMk cId="3184227847" sldId="2147483739"/>
          </pc:sldLayoutMkLst>
        </pc:sldLayoutChg>
        <pc:sldLayoutChg chg="add del mod replId">
          <pc:chgData name="" userId="" providerId="" clId="Web-{1E404822-3FFA-4584-8267-5C0EB91A6560}" dt="2020-03-17T06:24:49.208" v="25"/>
          <pc:sldLayoutMkLst>
            <pc:docMk/>
            <pc:sldMasterMk cId="4058917568" sldId="2147483732"/>
            <pc:sldLayoutMk cId="1261158408" sldId="2147483740"/>
          </pc:sldLayoutMkLst>
        </pc:sldLayoutChg>
        <pc:sldLayoutChg chg="add del mod replId">
          <pc:chgData name="" userId="" providerId="" clId="Web-{1E404822-3FFA-4584-8267-5C0EB91A6560}" dt="2020-03-17T06:24:49.208" v="25"/>
          <pc:sldLayoutMkLst>
            <pc:docMk/>
            <pc:sldMasterMk cId="4058917568" sldId="2147483732"/>
            <pc:sldLayoutMk cId="3541363660" sldId="2147483741"/>
          </pc:sldLayoutMkLst>
        </pc:sldLayoutChg>
        <pc:sldLayoutChg chg="add del mod replId">
          <pc:chgData name="" userId="" providerId="" clId="Web-{1E404822-3FFA-4584-8267-5C0EB91A6560}" dt="2020-03-17T06:24:49.208" v="25"/>
          <pc:sldLayoutMkLst>
            <pc:docMk/>
            <pc:sldMasterMk cId="4058917568" sldId="2147483732"/>
            <pc:sldLayoutMk cId="1523122174" sldId="2147483742"/>
          </pc:sldLayoutMkLst>
        </pc:sldLayoutChg>
        <pc:sldLayoutChg chg="add del mod replId">
          <pc:chgData name="" userId="" providerId="" clId="Web-{1E404822-3FFA-4584-8267-5C0EB91A6560}" dt="2020-03-17T06:24:49.208" v="25"/>
          <pc:sldLayoutMkLst>
            <pc:docMk/>
            <pc:sldMasterMk cId="4058917568" sldId="2147483732"/>
            <pc:sldLayoutMk cId="1787229908" sldId="2147483743"/>
          </pc:sldLayoutMkLst>
        </pc:sldLayoutChg>
        <pc:sldLayoutChg chg="add del mod replId">
          <pc:chgData name="" userId="" providerId="" clId="Web-{1E404822-3FFA-4584-8267-5C0EB91A6560}" dt="2020-03-17T06:24:49.208" v="25"/>
          <pc:sldLayoutMkLst>
            <pc:docMk/>
            <pc:sldMasterMk cId="4058917568" sldId="2147483732"/>
            <pc:sldLayoutMk cId="3125347647" sldId="2147483744"/>
          </pc:sldLayoutMkLst>
        </pc:sldLayoutChg>
        <pc:sldLayoutChg chg="add del mod replId">
          <pc:chgData name="" userId="" providerId="" clId="Web-{1E404822-3FFA-4584-8267-5C0EB91A6560}" dt="2020-03-17T06:24:49.208" v="25"/>
          <pc:sldLayoutMkLst>
            <pc:docMk/>
            <pc:sldMasterMk cId="4058917568" sldId="2147483732"/>
            <pc:sldLayoutMk cId="2161413935" sldId="2147483745"/>
          </pc:sldLayoutMkLst>
        </pc:sldLayoutChg>
        <pc:sldLayoutChg chg="add del mod replId">
          <pc:chgData name="" userId="" providerId="" clId="Web-{1E404822-3FFA-4584-8267-5C0EB91A6560}" dt="2020-03-17T06:24:49.208" v="25"/>
          <pc:sldLayoutMkLst>
            <pc:docMk/>
            <pc:sldMasterMk cId="4058917568" sldId="2147483732"/>
            <pc:sldLayoutMk cId="1784791889" sldId="2147483746"/>
          </pc:sldLayoutMkLst>
        </pc:sldLayoutChg>
        <pc:sldLayoutChg chg="add del mod replId">
          <pc:chgData name="" userId="" providerId="" clId="Web-{1E404822-3FFA-4584-8267-5C0EB91A6560}" dt="2020-03-17T06:24:49.208" v="25"/>
          <pc:sldLayoutMkLst>
            <pc:docMk/>
            <pc:sldMasterMk cId="4058917568" sldId="2147483732"/>
            <pc:sldLayoutMk cId="993867575" sldId="2147483747"/>
          </pc:sldLayoutMkLst>
        </pc:sldLayoutChg>
        <pc:sldLayoutChg chg="add del mod replId">
          <pc:chgData name="" userId="" providerId="" clId="Web-{1E404822-3FFA-4584-8267-5C0EB91A6560}" dt="2020-03-17T06:24:49.208" v="25"/>
          <pc:sldLayoutMkLst>
            <pc:docMk/>
            <pc:sldMasterMk cId="4058917568" sldId="2147483732"/>
            <pc:sldLayoutMk cId="2471699042" sldId="2147483748"/>
          </pc:sldLayoutMkLst>
        </pc:sldLayoutChg>
        <pc:sldLayoutChg chg="add del mod replId">
          <pc:chgData name="" userId="" providerId="" clId="Web-{1E404822-3FFA-4584-8267-5C0EB91A6560}" dt="2020-03-17T06:24:49.208" v="25"/>
          <pc:sldLayoutMkLst>
            <pc:docMk/>
            <pc:sldMasterMk cId="4058917568" sldId="2147483732"/>
            <pc:sldLayoutMk cId="158359983" sldId="2147483749"/>
          </pc:sldLayoutMkLst>
        </pc:sldLayoutChg>
      </pc:sldMasterChg>
      <pc:sldMasterChg chg="add del modTransition addSldLayout delSldLayout modSldLayout">
        <pc:chgData name="" userId="" providerId="" clId="Web-{1E404822-3FFA-4584-8267-5C0EB91A6560}" dt="2020-03-17T06:25:20.255" v="26"/>
        <pc:sldMasterMkLst>
          <pc:docMk/>
          <pc:sldMasterMk cId="2609307983" sldId="2147483750"/>
        </pc:sldMasterMkLst>
        <pc:sldLayoutChg chg="add del mod replId">
          <pc:chgData name="" userId="" providerId="" clId="Web-{1E404822-3FFA-4584-8267-5C0EB91A6560}" dt="2020-03-17T06:25:20.255" v="26"/>
          <pc:sldLayoutMkLst>
            <pc:docMk/>
            <pc:sldMasterMk cId="2609307983" sldId="2147483750"/>
            <pc:sldLayoutMk cId="2492502351" sldId="2147483751"/>
          </pc:sldLayoutMkLst>
        </pc:sldLayoutChg>
        <pc:sldLayoutChg chg="add del mod replId">
          <pc:chgData name="" userId="" providerId="" clId="Web-{1E404822-3FFA-4584-8267-5C0EB91A6560}" dt="2020-03-17T06:25:20.255" v="26"/>
          <pc:sldLayoutMkLst>
            <pc:docMk/>
            <pc:sldMasterMk cId="2609307983" sldId="2147483750"/>
            <pc:sldLayoutMk cId="372406186" sldId="2147483752"/>
          </pc:sldLayoutMkLst>
        </pc:sldLayoutChg>
        <pc:sldLayoutChg chg="add del mod replId">
          <pc:chgData name="" userId="" providerId="" clId="Web-{1E404822-3FFA-4584-8267-5C0EB91A6560}" dt="2020-03-17T06:25:20.255" v="26"/>
          <pc:sldLayoutMkLst>
            <pc:docMk/>
            <pc:sldMasterMk cId="2609307983" sldId="2147483750"/>
            <pc:sldLayoutMk cId="3215324974" sldId="2147483753"/>
          </pc:sldLayoutMkLst>
        </pc:sldLayoutChg>
        <pc:sldLayoutChg chg="add del mod replId">
          <pc:chgData name="" userId="" providerId="" clId="Web-{1E404822-3FFA-4584-8267-5C0EB91A6560}" dt="2020-03-17T06:25:20.255" v="26"/>
          <pc:sldLayoutMkLst>
            <pc:docMk/>
            <pc:sldMasterMk cId="2609307983" sldId="2147483750"/>
            <pc:sldLayoutMk cId="3396097295" sldId="2147483754"/>
          </pc:sldLayoutMkLst>
        </pc:sldLayoutChg>
        <pc:sldLayoutChg chg="add del mod replId">
          <pc:chgData name="" userId="" providerId="" clId="Web-{1E404822-3FFA-4584-8267-5C0EB91A6560}" dt="2020-03-17T06:25:20.255" v="26"/>
          <pc:sldLayoutMkLst>
            <pc:docMk/>
            <pc:sldMasterMk cId="2609307983" sldId="2147483750"/>
            <pc:sldLayoutMk cId="2156024661" sldId="2147483755"/>
          </pc:sldLayoutMkLst>
        </pc:sldLayoutChg>
        <pc:sldLayoutChg chg="add del mod replId">
          <pc:chgData name="" userId="" providerId="" clId="Web-{1E404822-3FFA-4584-8267-5C0EB91A6560}" dt="2020-03-17T06:25:20.255" v="26"/>
          <pc:sldLayoutMkLst>
            <pc:docMk/>
            <pc:sldMasterMk cId="2609307983" sldId="2147483750"/>
            <pc:sldLayoutMk cId="2966670638" sldId="2147483756"/>
          </pc:sldLayoutMkLst>
        </pc:sldLayoutChg>
        <pc:sldLayoutChg chg="add del mod replId">
          <pc:chgData name="" userId="" providerId="" clId="Web-{1E404822-3FFA-4584-8267-5C0EB91A6560}" dt="2020-03-17T06:25:20.255" v="26"/>
          <pc:sldLayoutMkLst>
            <pc:docMk/>
            <pc:sldMasterMk cId="2609307983" sldId="2147483750"/>
            <pc:sldLayoutMk cId="2928491332" sldId="2147483757"/>
          </pc:sldLayoutMkLst>
        </pc:sldLayoutChg>
        <pc:sldLayoutChg chg="add del mod replId">
          <pc:chgData name="" userId="" providerId="" clId="Web-{1E404822-3FFA-4584-8267-5C0EB91A6560}" dt="2020-03-17T06:25:20.255" v="26"/>
          <pc:sldLayoutMkLst>
            <pc:docMk/>
            <pc:sldMasterMk cId="2609307983" sldId="2147483750"/>
            <pc:sldLayoutMk cId="886077491" sldId="2147483758"/>
          </pc:sldLayoutMkLst>
        </pc:sldLayoutChg>
        <pc:sldLayoutChg chg="add del mod replId">
          <pc:chgData name="" userId="" providerId="" clId="Web-{1E404822-3FFA-4584-8267-5C0EB91A6560}" dt="2020-03-17T06:25:20.255" v="26"/>
          <pc:sldLayoutMkLst>
            <pc:docMk/>
            <pc:sldMasterMk cId="2609307983" sldId="2147483750"/>
            <pc:sldLayoutMk cId="3297039581" sldId="2147483759"/>
          </pc:sldLayoutMkLst>
        </pc:sldLayoutChg>
        <pc:sldLayoutChg chg="add del mod replId">
          <pc:chgData name="" userId="" providerId="" clId="Web-{1E404822-3FFA-4584-8267-5C0EB91A6560}" dt="2020-03-17T06:25:20.255" v="26"/>
          <pc:sldLayoutMkLst>
            <pc:docMk/>
            <pc:sldMasterMk cId="2609307983" sldId="2147483750"/>
            <pc:sldLayoutMk cId="3908147518" sldId="2147483760"/>
          </pc:sldLayoutMkLst>
        </pc:sldLayoutChg>
        <pc:sldLayoutChg chg="add del mod replId">
          <pc:chgData name="" userId="" providerId="" clId="Web-{1E404822-3FFA-4584-8267-5C0EB91A6560}" dt="2020-03-17T06:25:20.255" v="26"/>
          <pc:sldLayoutMkLst>
            <pc:docMk/>
            <pc:sldMasterMk cId="2609307983" sldId="2147483750"/>
            <pc:sldLayoutMk cId="2991040861" sldId="2147483761"/>
          </pc:sldLayoutMkLst>
        </pc:sldLayoutChg>
        <pc:sldLayoutChg chg="add del mod replId">
          <pc:chgData name="" userId="" providerId="" clId="Web-{1E404822-3FFA-4584-8267-5C0EB91A6560}" dt="2020-03-17T06:25:20.255" v="26"/>
          <pc:sldLayoutMkLst>
            <pc:docMk/>
            <pc:sldMasterMk cId="2609307983" sldId="2147483750"/>
            <pc:sldLayoutMk cId="448439157" sldId="2147483762"/>
          </pc:sldLayoutMkLst>
        </pc:sldLayoutChg>
        <pc:sldLayoutChg chg="add del mod replId">
          <pc:chgData name="" userId="" providerId="" clId="Web-{1E404822-3FFA-4584-8267-5C0EB91A6560}" dt="2020-03-17T06:25:20.255" v="26"/>
          <pc:sldLayoutMkLst>
            <pc:docMk/>
            <pc:sldMasterMk cId="2609307983" sldId="2147483750"/>
            <pc:sldLayoutMk cId="957202700" sldId="2147483763"/>
          </pc:sldLayoutMkLst>
        </pc:sldLayoutChg>
        <pc:sldLayoutChg chg="add del mod replId">
          <pc:chgData name="" userId="" providerId="" clId="Web-{1E404822-3FFA-4584-8267-5C0EB91A6560}" dt="2020-03-17T06:25:20.255" v="26"/>
          <pc:sldLayoutMkLst>
            <pc:docMk/>
            <pc:sldMasterMk cId="2609307983" sldId="2147483750"/>
            <pc:sldLayoutMk cId="1546205351" sldId="2147483764"/>
          </pc:sldLayoutMkLst>
        </pc:sldLayoutChg>
        <pc:sldLayoutChg chg="add del mod replId">
          <pc:chgData name="" userId="" providerId="" clId="Web-{1E404822-3FFA-4584-8267-5C0EB91A6560}" dt="2020-03-17T06:25:20.255" v="26"/>
          <pc:sldLayoutMkLst>
            <pc:docMk/>
            <pc:sldMasterMk cId="2609307983" sldId="2147483750"/>
            <pc:sldLayoutMk cId="1766790149" sldId="2147483765"/>
          </pc:sldLayoutMkLst>
        </pc:sldLayoutChg>
        <pc:sldLayoutChg chg="add del mod replId">
          <pc:chgData name="" userId="" providerId="" clId="Web-{1E404822-3FFA-4584-8267-5C0EB91A6560}" dt="2020-03-17T06:25:20.255" v="26"/>
          <pc:sldLayoutMkLst>
            <pc:docMk/>
            <pc:sldMasterMk cId="2609307983" sldId="2147483750"/>
            <pc:sldLayoutMk cId="3528420278" sldId="2147483766"/>
          </pc:sldLayoutMkLst>
        </pc:sldLayoutChg>
      </pc:sldMasterChg>
      <pc:sldMasterChg chg="add del modTransition addSldLayout delSldLayout modSldLayout">
        <pc:chgData name="" userId="" providerId="" clId="Web-{1E404822-3FFA-4584-8267-5C0EB91A6560}" dt="2020-03-17T06:27:00.240" v="43"/>
        <pc:sldMasterMkLst>
          <pc:docMk/>
          <pc:sldMasterMk cId="3375077172" sldId="2147483767"/>
        </pc:sldMasterMkLst>
        <pc:sldLayoutChg chg="add del mod replId">
          <pc:chgData name="" userId="" providerId="" clId="Web-{1E404822-3FFA-4584-8267-5C0EB91A6560}" dt="2020-03-17T06:27:00.240" v="43"/>
          <pc:sldLayoutMkLst>
            <pc:docMk/>
            <pc:sldMasterMk cId="3375077172" sldId="2147483767"/>
            <pc:sldLayoutMk cId="1118599032" sldId="2147483768"/>
          </pc:sldLayoutMkLst>
        </pc:sldLayoutChg>
        <pc:sldLayoutChg chg="add del mod replId">
          <pc:chgData name="" userId="" providerId="" clId="Web-{1E404822-3FFA-4584-8267-5C0EB91A6560}" dt="2020-03-17T06:27:00.240" v="43"/>
          <pc:sldLayoutMkLst>
            <pc:docMk/>
            <pc:sldMasterMk cId="3375077172" sldId="2147483767"/>
            <pc:sldLayoutMk cId="2641302786" sldId="2147483769"/>
          </pc:sldLayoutMkLst>
        </pc:sldLayoutChg>
        <pc:sldLayoutChg chg="add del mod replId">
          <pc:chgData name="" userId="" providerId="" clId="Web-{1E404822-3FFA-4584-8267-5C0EB91A6560}" dt="2020-03-17T06:27:00.240" v="43"/>
          <pc:sldLayoutMkLst>
            <pc:docMk/>
            <pc:sldMasterMk cId="3375077172" sldId="2147483767"/>
            <pc:sldLayoutMk cId="1850402276" sldId="2147483770"/>
          </pc:sldLayoutMkLst>
        </pc:sldLayoutChg>
        <pc:sldLayoutChg chg="add del mod replId">
          <pc:chgData name="" userId="" providerId="" clId="Web-{1E404822-3FFA-4584-8267-5C0EB91A6560}" dt="2020-03-17T06:27:00.240" v="43"/>
          <pc:sldLayoutMkLst>
            <pc:docMk/>
            <pc:sldMasterMk cId="3375077172" sldId="2147483767"/>
            <pc:sldLayoutMk cId="1757440161" sldId="2147483771"/>
          </pc:sldLayoutMkLst>
        </pc:sldLayoutChg>
        <pc:sldLayoutChg chg="add del mod replId">
          <pc:chgData name="" userId="" providerId="" clId="Web-{1E404822-3FFA-4584-8267-5C0EB91A6560}" dt="2020-03-17T06:27:00.240" v="43"/>
          <pc:sldLayoutMkLst>
            <pc:docMk/>
            <pc:sldMasterMk cId="3375077172" sldId="2147483767"/>
            <pc:sldLayoutMk cId="2862615747" sldId="2147483772"/>
          </pc:sldLayoutMkLst>
        </pc:sldLayoutChg>
        <pc:sldLayoutChg chg="add del mod replId">
          <pc:chgData name="" userId="" providerId="" clId="Web-{1E404822-3FFA-4584-8267-5C0EB91A6560}" dt="2020-03-17T06:27:00.240" v="43"/>
          <pc:sldLayoutMkLst>
            <pc:docMk/>
            <pc:sldMasterMk cId="3375077172" sldId="2147483767"/>
            <pc:sldLayoutMk cId="1199037826" sldId="2147483773"/>
          </pc:sldLayoutMkLst>
        </pc:sldLayoutChg>
        <pc:sldLayoutChg chg="add del mod replId">
          <pc:chgData name="" userId="" providerId="" clId="Web-{1E404822-3FFA-4584-8267-5C0EB91A6560}" dt="2020-03-17T06:27:00.240" v="43"/>
          <pc:sldLayoutMkLst>
            <pc:docMk/>
            <pc:sldMasterMk cId="3375077172" sldId="2147483767"/>
            <pc:sldLayoutMk cId="756018513" sldId="2147483774"/>
          </pc:sldLayoutMkLst>
        </pc:sldLayoutChg>
        <pc:sldLayoutChg chg="add del mod replId">
          <pc:chgData name="" userId="" providerId="" clId="Web-{1E404822-3FFA-4584-8267-5C0EB91A6560}" dt="2020-03-17T06:27:00.240" v="43"/>
          <pc:sldLayoutMkLst>
            <pc:docMk/>
            <pc:sldMasterMk cId="3375077172" sldId="2147483767"/>
            <pc:sldLayoutMk cId="2216725463" sldId="2147483775"/>
          </pc:sldLayoutMkLst>
        </pc:sldLayoutChg>
        <pc:sldLayoutChg chg="add del mod replId">
          <pc:chgData name="" userId="" providerId="" clId="Web-{1E404822-3FFA-4584-8267-5C0EB91A6560}" dt="2020-03-17T06:27:00.240" v="43"/>
          <pc:sldLayoutMkLst>
            <pc:docMk/>
            <pc:sldMasterMk cId="3375077172" sldId="2147483767"/>
            <pc:sldLayoutMk cId="3560523916" sldId="2147483776"/>
          </pc:sldLayoutMkLst>
        </pc:sldLayoutChg>
        <pc:sldLayoutChg chg="add del mod replId">
          <pc:chgData name="" userId="" providerId="" clId="Web-{1E404822-3FFA-4584-8267-5C0EB91A6560}" dt="2020-03-17T06:27:00.240" v="43"/>
          <pc:sldLayoutMkLst>
            <pc:docMk/>
            <pc:sldMasterMk cId="3375077172" sldId="2147483767"/>
            <pc:sldLayoutMk cId="4065877031" sldId="2147483777"/>
          </pc:sldLayoutMkLst>
        </pc:sldLayoutChg>
        <pc:sldLayoutChg chg="add del mod replId">
          <pc:chgData name="" userId="" providerId="" clId="Web-{1E404822-3FFA-4584-8267-5C0EB91A6560}" dt="2020-03-17T06:27:00.240" v="43"/>
          <pc:sldLayoutMkLst>
            <pc:docMk/>
            <pc:sldMasterMk cId="3375077172" sldId="2147483767"/>
            <pc:sldLayoutMk cId="2073722844" sldId="2147483778"/>
          </pc:sldLayoutMkLst>
        </pc:sldLayoutChg>
      </pc:sldMasterChg>
      <pc:sldMasterChg chg="add del modTransition addSldLayout delSldLayout modSldLayout">
        <pc:chgData name="" userId="" providerId="" clId="Web-{1E404822-3FFA-4584-8267-5C0EB91A6560}" dt="2020-03-17T06:27:04.162" v="44"/>
        <pc:sldMasterMkLst>
          <pc:docMk/>
          <pc:sldMasterMk cId="3963972228" sldId="2147483779"/>
        </pc:sldMasterMkLst>
        <pc:sldLayoutChg chg="add del mod replId">
          <pc:chgData name="" userId="" providerId="" clId="Web-{1E404822-3FFA-4584-8267-5C0EB91A6560}" dt="2020-03-17T06:27:04.162" v="44"/>
          <pc:sldLayoutMkLst>
            <pc:docMk/>
            <pc:sldMasterMk cId="3963972228" sldId="2147483779"/>
            <pc:sldLayoutMk cId="3919161121" sldId="2147483780"/>
          </pc:sldLayoutMkLst>
        </pc:sldLayoutChg>
        <pc:sldLayoutChg chg="add del mod replId">
          <pc:chgData name="" userId="" providerId="" clId="Web-{1E404822-3FFA-4584-8267-5C0EB91A6560}" dt="2020-03-17T06:27:04.162" v="44"/>
          <pc:sldLayoutMkLst>
            <pc:docMk/>
            <pc:sldMasterMk cId="3963972228" sldId="2147483779"/>
            <pc:sldLayoutMk cId="666159558" sldId="2147483781"/>
          </pc:sldLayoutMkLst>
        </pc:sldLayoutChg>
        <pc:sldLayoutChg chg="add del mod replId">
          <pc:chgData name="" userId="" providerId="" clId="Web-{1E404822-3FFA-4584-8267-5C0EB91A6560}" dt="2020-03-17T06:27:04.162" v="44"/>
          <pc:sldLayoutMkLst>
            <pc:docMk/>
            <pc:sldMasterMk cId="3963972228" sldId="2147483779"/>
            <pc:sldLayoutMk cId="4086613708" sldId="2147483782"/>
          </pc:sldLayoutMkLst>
        </pc:sldLayoutChg>
        <pc:sldLayoutChg chg="add del mod replId">
          <pc:chgData name="" userId="" providerId="" clId="Web-{1E404822-3FFA-4584-8267-5C0EB91A6560}" dt="2020-03-17T06:27:04.162" v="44"/>
          <pc:sldLayoutMkLst>
            <pc:docMk/>
            <pc:sldMasterMk cId="3963972228" sldId="2147483779"/>
            <pc:sldLayoutMk cId="1338537719" sldId="2147483783"/>
          </pc:sldLayoutMkLst>
        </pc:sldLayoutChg>
        <pc:sldLayoutChg chg="add del mod replId">
          <pc:chgData name="" userId="" providerId="" clId="Web-{1E404822-3FFA-4584-8267-5C0EB91A6560}" dt="2020-03-17T06:27:04.162" v="44"/>
          <pc:sldLayoutMkLst>
            <pc:docMk/>
            <pc:sldMasterMk cId="3963972228" sldId="2147483779"/>
            <pc:sldLayoutMk cId="1485394118" sldId="2147483784"/>
          </pc:sldLayoutMkLst>
        </pc:sldLayoutChg>
        <pc:sldLayoutChg chg="add del mod replId">
          <pc:chgData name="" userId="" providerId="" clId="Web-{1E404822-3FFA-4584-8267-5C0EB91A6560}" dt="2020-03-17T06:27:04.162" v="44"/>
          <pc:sldLayoutMkLst>
            <pc:docMk/>
            <pc:sldMasterMk cId="3963972228" sldId="2147483779"/>
            <pc:sldLayoutMk cId="3568380082" sldId="2147483785"/>
          </pc:sldLayoutMkLst>
        </pc:sldLayoutChg>
        <pc:sldLayoutChg chg="add del mod replId">
          <pc:chgData name="" userId="" providerId="" clId="Web-{1E404822-3FFA-4584-8267-5C0EB91A6560}" dt="2020-03-17T06:27:04.162" v="44"/>
          <pc:sldLayoutMkLst>
            <pc:docMk/>
            <pc:sldMasterMk cId="3963972228" sldId="2147483779"/>
            <pc:sldLayoutMk cId="3214904826" sldId="2147483786"/>
          </pc:sldLayoutMkLst>
        </pc:sldLayoutChg>
        <pc:sldLayoutChg chg="add del mod replId">
          <pc:chgData name="" userId="" providerId="" clId="Web-{1E404822-3FFA-4584-8267-5C0EB91A6560}" dt="2020-03-17T06:27:04.162" v="44"/>
          <pc:sldLayoutMkLst>
            <pc:docMk/>
            <pc:sldMasterMk cId="3963972228" sldId="2147483779"/>
            <pc:sldLayoutMk cId="93069389" sldId="2147483787"/>
          </pc:sldLayoutMkLst>
        </pc:sldLayoutChg>
        <pc:sldLayoutChg chg="add del mod replId">
          <pc:chgData name="" userId="" providerId="" clId="Web-{1E404822-3FFA-4584-8267-5C0EB91A6560}" dt="2020-03-17T06:27:04.162" v="44"/>
          <pc:sldLayoutMkLst>
            <pc:docMk/>
            <pc:sldMasterMk cId="3963972228" sldId="2147483779"/>
            <pc:sldLayoutMk cId="775655689" sldId="2147483788"/>
          </pc:sldLayoutMkLst>
        </pc:sldLayoutChg>
        <pc:sldLayoutChg chg="add del mod replId">
          <pc:chgData name="" userId="" providerId="" clId="Web-{1E404822-3FFA-4584-8267-5C0EB91A6560}" dt="2020-03-17T06:27:04.162" v="44"/>
          <pc:sldLayoutMkLst>
            <pc:docMk/>
            <pc:sldMasterMk cId="3963972228" sldId="2147483779"/>
            <pc:sldLayoutMk cId="2294676359" sldId="2147483789"/>
          </pc:sldLayoutMkLst>
        </pc:sldLayoutChg>
        <pc:sldLayoutChg chg="add del mod replId">
          <pc:chgData name="" userId="" providerId="" clId="Web-{1E404822-3FFA-4584-8267-5C0EB91A6560}" dt="2020-03-17T06:27:04.162" v="44"/>
          <pc:sldLayoutMkLst>
            <pc:docMk/>
            <pc:sldMasterMk cId="3963972228" sldId="2147483779"/>
            <pc:sldLayoutMk cId="3236950889" sldId="2147483790"/>
          </pc:sldLayoutMkLst>
        </pc:sldLayoutChg>
      </pc:sldMasterChg>
      <pc:sldMasterChg chg="add modTransition addSldLayout modSldLayout">
        <pc:chgData name="" userId="" providerId="" clId="Web-{1E404822-3FFA-4584-8267-5C0EB91A6560}" dt="2020-03-17T06:31:35.664" v="93"/>
        <pc:sldMasterMkLst>
          <pc:docMk/>
          <pc:sldMasterMk cId="1123080245" sldId="2147483791"/>
        </pc:sldMasterMkLst>
        <pc:sldLayoutChg chg="add mod replId modTransition">
          <pc:chgData name="" userId="" providerId="" clId="Web-{1E404822-3FFA-4584-8267-5C0EB91A6560}" dt="2020-03-17T06:31:35.664" v="93"/>
          <pc:sldLayoutMkLst>
            <pc:docMk/>
            <pc:sldMasterMk cId="1123080245" sldId="2147483791"/>
            <pc:sldLayoutMk cId="332438077" sldId="2147483792"/>
          </pc:sldLayoutMkLst>
        </pc:sldLayoutChg>
        <pc:sldLayoutChg chg="add mod replId modTransition">
          <pc:chgData name="" userId="" providerId="" clId="Web-{1E404822-3FFA-4584-8267-5C0EB91A6560}" dt="2020-03-17T06:31:35.664" v="93"/>
          <pc:sldLayoutMkLst>
            <pc:docMk/>
            <pc:sldMasterMk cId="1123080245" sldId="2147483791"/>
            <pc:sldLayoutMk cId="2303091661" sldId="2147483793"/>
          </pc:sldLayoutMkLst>
        </pc:sldLayoutChg>
        <pc:sldLayoutChg chg="add mod replId modTransition">
          <pc:chgData name="" userId="" providerId="" clId="Web-{1E404822-3FFA-4584-8267-5C0EB91A6560}" dt="2020-03-17T06:31:35.664" v="93"/>
          <pc:sldLayoutMkLst>
            <pc:docMk/>
            <pc:sldMasterMk cId="1123080245" sldId="2147483791"/>
            <pc:sldLayoutMk cId="3850890212" sldId="2147483794"/>
          </pc:sldLayoutMkLst>
        </pc:sldLayoutChg>
        <pc:sldLayoutChg chg="add mod replId modTransition">
          <pc:chgData name="" userId="" providerId="" clId="Web-{1E404822-3FFA-4584-8267-5C0EB91A6560}" dt="2020-03-17T06:31:35.664" v="93"/>
          <pc:sldLayoutMkLst>
            <pc:docMk/>
            <pc:sldMasterMk cId="1123080245" sldId="2147483791"/>
            <pc:sldLayoutMk cId="3365634708" sldId="2147483795"/>
          </pc:sldLayoutMkLst>
        </pc:sldLayoutChg>
        <pc:sldLayoutChg chg="add mod replId modTransition">
          <pc:chgData name="" userId="" providerId="" clId="Web-{1E404822-3FFA-4584-8267-5C0EB91A6560}" dt="2020-03-17T06:31:35.664" v="93"/>
          <pc:sldLayoutMkLst>
            <pc:docMk/>
            <pc:sldMasterMk cId="1123080245" sldId="2147483791"/>
            <pc:sldLayoutMk cId="1383382832" sldId="2147483796"/>
          </pc:sldLayoutMkLst>
        </pc:sldLayoutChg>
        <pc:sldLayoutChg chg="add mod replId modTransition">
          <pc:chgData name="" userId="" providerId="" clId="Web-{1E404822-3FFA-4584-8267-5C0EB91A6560}" dt="2020-03-17T06:31:35.664" v="93"/>
          <pc:sldLayoutMkLst>
            <pc:docMk/>
            <pc:sldMasterMk cId="1123080245" sldId="2147483791"/>
            <pc:sldLayoutMk cId="2074309868" sldId="2147483797"/>
          </pc:sldLayoutMkLst>
        </pc:sldLayoutChg>
        <pc:sldLayoutChg chg="add mod replId modTransition">
          <pc:chgData name="" userId="" providerId="" clId="Web-{1E404822-3FFA-4584-8267-5C0EB91A6560}" dt="2020-03-17T06:31:35.664" v="93"/>
          <pc:sldLayoutMkLst>
            <pc:docMk/>
            <pc:sldMasterMk cId="1123080245" sldId="2147483791"/>
            <pc:sldLayoutMk cId="1095097697" sldId="2147483798"/>
          </pc:sldLayoutMkLst>
        </pc:sldLayoutChg>
        <pc:sldLayoutChg chg="add mod replId modTransition">
          <pc:chgData name="" userId="" providerId="" clId="Web-{1E404822-3FFA-4584-8267-5C0EB91A6560}" dt="2020-03-17T06:31:35.664" v="93"/>
          <pc:sldLayoutMkLst>
            <pc:docMk/>
            <pc:sldMasterMk cId="1123080245" sldId="2147483791"/>
            <pc:sldLayoutMk cId="660539588" sldId="2147483799"/>
          </pc:sldLayoutMkLst>
        </pc:sldLayoutChg>
        <pc:sldLayoutChg chg="add mod replId modTransition">
          <pc:chgData name="" userId="" providerId="" clId="Web-{1E404822-3FFA-4584-8267-5C0EB91A6560}" dt="2020-03-17T06:31:35.664" v="93"/>
          <pc:sldLayoutMkLst>
            <pc:docMk/>
            <pc:sldMasterMk cId="1123080245" sldId="2147483791"/>
            <pc:sldLayoutMk cId="1008579830" sldId="2147483800"/>
          </pc:sldLayoutMkLst>
        </pc:sldLayoutChg>
        <pc:sldLayoutChg chg="add mod replId modTransition">
          <pc:chgData name="" userId="" providerId="" clId="Web-{1E404822-3FFA-4584-8267-5C0EB91A6560}" dt="2020-03-17T06:31:35.664" v="93"/>
          <pc:sldLayoutMkLst>
            <pc:docMk/>
            <pc:sldMasterMk cId="1123080245" sldId="2147483791"/>
            <pc:sldLayoutMk cId="817632048" sldId="2147483801"/>
          </pc:sldLayoutMkLst>
        </pc:sldLayoutChg>
        <pc:sldLayoutChg chg="add mod replId modTransition">
          <pc:chgData name="" userId="" providerId="" clId="Web-{1E404822-3FFA-4584-8267-5C0EB91A6560}" dt="2020-03-17T06:31:35.664" v="93"/>
          <pc:sldLayoutMkLst>
            <pc:docMk/>
            <pc:sldMasterMk cId="1123080245" sldId="2147483791"/>
            <pc:sldLayoutMk cId="1798493767" sldId="2147483802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3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63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49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09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89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63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38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30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09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53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57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080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mcind.blog.hr/2016/02/1632005151/suma-u-cvijecu.2.html" TargetMode="Externa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wonderlane/5797262545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lickr.com/photos/34561073@N00/2099447856/" TargetMode="Externa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theconversation.com/we-can-we-reduce-gender-inequality-in-housework-heres-how-58130" TargetMode="External"/><Relationship Id="rId7" Type="http://schemas.openxmlformats.org/officeDocument/2006/relationships/hyperlink" Target="https://www.flickr.com/photos/22526649@N03/26643467002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://flickr.com/photos/landlearnnsw/3902009889" TargetMode="Externa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organska-hrana.blogspot.com/2013/04/uzgoj-organskog-crnog-luka.html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Tractor_at_work_on_a_field_in_Idaho_(cropped).jpg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nely-bluehortensia.blogspot.com/2011_02_01_archive.html" TargetMode="External"/><Relationship Id="rId7" Type="http://schemas.openxmlformats.org/officeDocument/2006/relationships/hyperlink" Target="https://hr.wikipedia.org/wiki/Ljubica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hyperlink" Target="https://blog.dnevnik.hr/mcind/2016/02/1632005151/suma-u-cvijecu.2.html?page=blog&amp;id=1632005151&amp;subpage=1&amp;subdomain=mcind" TargetMode="Externa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2">
            <a:extLst>
              <a:ext uri="{FF2B5EF4-FFF2-40B4-BE49-F238E27FC236}">
                <a16:creationId xmlns:a16="http://schemas.microsoft.com/office/drawing/2014/main" id="{C475749F-F487-4EFB-ABC7-C1359590E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7383B190-6BFB-422F-B667-06B7B25F0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D98FAA5-C8D7-49D5-8F31-34C5583D8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7566" y="4619632"/>
            <a:ext cx="4375721" cy="88957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2800" kern="1200" cap="all" baseline="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Učiteljica</a:t>
            </a:r>
            <a:r>
              <a:rPr lang="en-US" sz="280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: Marinela </a:t>
            </a:r>
            <a:r>
              <a:rPr lang="en-US" sz="2800" kern="1200" cap="all" baseline="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Zrinščak</a:t>
            </a:r>
            <a:r>
              <a:rPr lang="en-US" sz="280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cap="all" baseline="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Begovac</a:t>
            </a:r>
            <a:endParaRPr lang="en-US" sz="2800" kern="1200" cap="all" baseline="0">
              <a:solidFill>
                <a:schemeClr val="bg1"/>
              </a:solidFill>
              <a:latin typeface="+mj-lt"/>
              <a:cs typeface="Calibri Light"/>
            </a:endParaRPr>
          </a:p>
        </p:txBody>
      </p:sp>
      <p:pic>
        <p:nvPicPr>
          <p:cNvPr id="8" name="Picture 13" descr="A person that is standing in the grass&#10;&#10;Description generated with very high confidence">
            <a:extLst>
              <a:ext uri="{FF2B5EF4-FFF2-40B4-BE49-F238E27FC236}">
                <a16:creationId xmlns:a16="http://schemas.microsoft.com/office/drawing/2014/main" id="{4B227EFA-4EB9-4B58-AC1D-1E703D0AEA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66" r="13812" b="-2"/>
          <a:stretch/>
        </p:blipFill>
        <p:spPr>
          <a:xfrm>
            <a:off x="5498278" y="1301313"/>
            <a:ext cx="2888477" cy="2529942"/>
          </a:xfrm>
          <a:custGeom>
            <a:avLst/>
            <a:gdLst/>
            <a:ahLst/>
            <a:cxnLst/>
            <a:rect l="l" t="t" r="r" b="b"/>
            <a:pathLst>
              <a:path w="2298408" h="2013116">
                <a:moveTo>
                  <a:pt x="655742" y="0"/>
                </a:moveTo>
                <a:cubicBezTo>
                  <a:pt x="1644875" y="0"/>
                  <a:pt x="1644875" y="0"/>
                  <a:pt x="1644875" y="0"/>
                </a:cubicBezTo>
                <a:cubicBezTo>
                  <a:pt x="1694920" y="0"/>
                  <a:pt x="1759685" y="34910"/>
                  <a:pt x="1786179" y="78547"/>
                </a:cubicBezTo>
                <a:cubicBezTo>
                  <a:pt x="2280745" y="925103"/>
                  <a:pt x="2280745" y="925103"/>
                  <a:pt x="2280745" y="925103"/>
                </a:cubicBezTo>
                <a:cubicBezTo>
                  <a:pt x="2304296" y="971649"/>
                  <a:pt x="2304296" y="1041468"/>
                  <a:pt x="2280745" y="1088014"/>
                </a:cubicBezTo>
                <a:cubicBezTo>
                  <a:pt x="1786179" y="1934570"/>
                  <a:pt x="1786179" y="1934570"/>
                  <a:pt x="1786179" y="1934570"/>
                </a:cubicBezTo>
                <a:cubicBezTo>
                  <a:pt x="1759685" y="1978207"/>
                  <a:pt x="1694920" y="2013116"/>
                  <a:pt x="1644875" y="2013116"/>
                </a:cubicBezTo>
                <a:lnTo>
                  <a:pt x="655742" y="2013116"/>
                </a:lnTo>
                <a:cubicBezTo>
                  <a:pt x="602753" y="2013116"/>
                  <a:pt x="537989" y="1978207"/>
                  <a:pt x="514438" y="1934570"/>
                </a:cubicBezTo>
                <a:cubicBezTo>
                  <a:pt x="19872" y="1088014"/>
                  <a:pt x="19872" y="1088014"/>
                  <a:pt x="19872" y="1088014"/>
                </a:cubicBezTo>
                <a:cubicBezTo>
                  <a:pt x="-6623" y="1041468"/>
                  <a:pt x="-6623" y="971649"/>
                  <a:pt x="19872" y="925103"/>
                </a:cubicBezTo>
                <a:cubicBezTo>
                  <a:pt x="514438" y="78547"/>
                  <a:pt x="514438" y="78547"/>
                  <a:pt x="514438" y="78547"/>
                </a:cubicBezTo>
                <a:cubicBezTo>
                  <a:pt x="537989" y="34910"/>
                  <a:pt x="602753" y="0"/>
                  <a:pt x="655742" y="0"/>
                </a:cubicBezTo>
                <a:close/>
              </a:path>
            </a:pathLst>
          </a:cu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E3F80C41-2107-433C-BF4B-CDCF5AFD0F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" b="4673"/>
          <a:stretch/>
        </p:blipFill>
        <p:spPr>
          <a:xfrm>
            <a:off x="2" y="1"/>
            <a:ext cx="6948167" cy="2456679"/>
          </a:xfrm>
          <a:custGeom>
            <a:avLst/>
            <a:gdLst/>
            <a:ahLst/>
            <a:cxnLst/>
            <a:rect l="l" t="t" r="r" b="b"/>
            <a:pathLst>
              <a:path w="6948167" h="2456679">
                <a:moveTo>
                  <a:pt x="6948167" y="603033"/>
                </a:moveTo>
                <a:lnTo>
                  <a:pt x="6948167" y="617220"/>
                </a:lnTo>
                <a:lnTo>
                  <a:pt x="6946213" y="610127"/>
                </a:lnTo>
                <a:close/>
                <a:moveTo>
                  <a:pt x="0" y="0"/>
                </a:moveTo>
                <a:lnTo>
                  <a:pt x="6766605" y="0"/>
                </a:lnTo>
                <a:lnTo>
                  <a:pt x="6638979" y="219780"/>
                </a:lnTo>
                <a:cubicBezTo>
                  <a:pt x="5552228" y="2091240"/>
                  <a:pt x="5552228" y="2091240"/>
                  <a:pt x="5552228" y="2091240"/>
                </a:cubicBezTo>
                <a:cubicBezTo>
                  <a:pt x="5429962" y="2317464"/>
                  <a:pt x="5185434" y="2456679"/>
                  <a:pt x="4932171" y="2456679"/>
                </a:cubicBezTo>
                <a:cubicBezTo>
                  <a:pt x="888708" y="2456679"/>
                  <a:pt x="888708" y="2456679"/>
                  <a:pt x="888708" y="2456679"/>
                </a:cubicBezTo>
                <a:cubicBezTo>
                  <a:pt x="626713" y="2456679"/>
                  <a:pt x="390917" y="2317464"/>
                  <a:pt x="259919" y="2091240"/>
                </a:cubicBezTo>
                <a:cubicBezTo>
                  <a:pt x="196877" y="1982206"/>
                  <a:pt x="135804" y="1876580"/>
                  <a:pt x="76640" y="1774254"/>
                </a:cubicBezTo>
                <a:lnTo>
                  <a:pt x="0" y="1641704"/>
                </a:lnTo>
                <a:close/>
              </a:path>
            </a:pathLst>
          </a:custGeom>
        </p:spPr>
      </p:pic>
      <p:pic>
        <p:nvPicPr>
          <p:cNvPr id="3" name="Picture 4" descr="A white flower on a plant&#10;&#10;Description generated with very high confidence">
            <a:extLst>
              <a:ext uri="{FF2B5EF4-FFF2-40B4-BE49-F238E27FC236}">
                <a16:creationId xmlns:a16="http://schemas.microsoft.com/office/drawing/2014/main" id="{2E5BE910-FBC8-41ED-A19D-65E6A9A1D4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1847" r="-2" b="14780"/>
          <a:stretch/>
        </p:blipFill>
        <p:spPr>
          <a:xfrm>
            <a:off x="2" y="2619612"/>
            <a:ext cx="7676573" cy="4238389"/>
          </a:xfrm>
          <a:custGeom>
            <a:avLst/>
            <a:gdLst/>
            <a:ahLst/>
            <a:cxnLst/>
            <a:rect l="l" t="t" r="r" b="b"/>
            <a:pathLst>
              <a:path w="7676573" h="4238389">
                <a:moveTo>
                  <a:pt x="6948167" y="1839459"/>
                </a:moveTo>
                <a:lnTo>
                  <a:pt x="6948167" y="1853646"/>
                </a:lnTo>
                <a:lnTo>
                  <a:pt x="6946213" y="1846552"/>
                </a:lnTo>
                <a:close/>
                <a:moveTo>
                  <a:pt x="888708" y="0"/>
                </a:moveTo>
                <a:cubicBezTo>
                  <a:pt x="888708" y="0"/>
                  <a:pt x="888708" y="0"/>
                  <a:pt x="4932171" y="0"/>
                </a:cubicBezTo>
                <a:cubicBezTo>
                  <a:pt x="5185434" y="0"/>
                  <a:pt x="5429962" y="139215"/>
                  <a:pt x="5552228" y="365439"/>
                </a:cubicBezTo>
                <a:cubicBezTo>
                  <a:pt x="5552228" y="365439"/>
                  <a:pt x="5552228" y="365439"/>
                  <a:pt x="7578324" y="3854515"/>
                </a:cubicBezTo>
                <a:cubicBezTo>
                  <a:pt x="7643823" y="3963277"/>
                  <a:pt x="7676573" y="4087266"/>
                  <a:pt x="7676573" y="4211255"/>
                </a:cubicBezTo>
                <a:lnTo>
                  <a:pt x="7672952" y="4238389"/>
                </a:lnTo>
                <a:lnTo>
                  <a:pt x="0" y="4238389"/>
                </a:lnTo>
                <a:lnTo>
                  <a:pt x="0" y="814976"/>
                </a:lnTo>
                <a:lnTo>
                  <a:pt x="76640" y="682425"/>
                </a:lnTo>
                <a:cubicBezTo>
                  <a:pt x="135804" y="580099"/>
                  <a:pt x="196877" y="474473"/>
                  <a:pt x="259919" y="365439"/>
                </a:cubicBezTo>
                <a:cubicBezTo>
                  <a:pt x="390917" y="139215"/>
                  <a:pt x="626713" y="0"/>
                  <a:pt x="888708" y="0"/>
                </a:cubicBezTo>
                <a:close/>
              </a:path>
            </a:pathLst>
          </a:custGeom>
        </p:spPr>
      </p:pic>
      <p:cxnSp>
        <p:nvCxnSpPr>
          <p:cNvPr id="20" name="Straight Connector 14">
            <a:extLst>
              <a:ext uri="{FF2B5EF4-FFF2-40B4-BE49-F238E27FC236}">
                <a16:creationId xmlns:a16="http://schemas.microsoft.com/office/drawing/2014/main" id="{ED28E597-4AF8-4D69-A9AB-A1EDC6156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571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group of people playing frisbee in a park&#10;&#10;Description generated with high confidence">
            <a:extLst>
              <a:ext uri="{FF2B5EF4-FFF2-40B4-BE49-F238E27FC236}">
                <a16:creationId xmlns:a16="http://schemas.microsoft.com/office/drawing/2014/main" id="{C04107C0-B3BA-4CCF-89F9-427672663F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9340"/>
          <a:stretch/>
        </p:blipFill>
        <p:spPr>
          <a:xfrm>
            <a:off x="621668" y="623267"/>
            <a:ext cx="5477256" cy="3383280"/>
          </a:xfrm>
          <a:prstGeom prst="rect">
            <a:avLst/>
          </a:prstGeom>
        </p:spPr>
      </p:pic>
      <p:pic>
        <p:nvPicPr>
          <p:cNvPr id="8" name="Picture 8" descr="A person that is standing in the grass&#10;&#10;Description generated with very high confidence">
            <a:extLst>
              <a:ext uri="{FF2B5EF4-FFF2-40B4-BE49-F238E27FC236}">
                <a16:creationId xmlns:a16="http://schemas.microsoft.com/office/drawing/2014/main" id="{4A23B878-87B8-465A-9883-7930C95DD8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23024" r="1" b="18350"/>
          <a:stretch/>
        </p:blipFill>
        <p:spPr>
          <a:xfrm>
            <a:off x="621682" y="4088857"/>
            <a:ext cx="5474323" cy="214230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10C61-6BA6-44AB-8567-4B6B05259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2925" y="1172353"/>
            <a:ext cx="4811963" cy="461009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600" dirty="0" err="1">
                <a:cs typeface="Calibri"/>
              </a:rPr>
              <a:t>Djeca</a:t>
            </a:r>
            <a:r>
              <a:rPr lang="en-US" sz="3600" dirty="0">
                <a:cs typeface="Calibri"/>
              </a:rPr>
              <a:t> </a:t>
            </a:r>
            <a:r>
              <a:rPr lang="en-US" sz="3600" dirty="0" err="1">
                <a:cs typeface="Calibri"/>
              </a:rPr>
              <a:t>i</a:t>
            </a:r>
            <a:r>
              <a:rPr lang="en-US" sz="3600" dirty="0">
                <a:cs typeface="Calibri"/>
              </a:rPr>
              <a:t> </a:t>
            </a:r>
            <a:r>
              <a:rPr lang="en-US" sz="3600" dirty="0" err="1">
                <a:cs typeface="Calibri"/>
              </a:rPr>
              <a:t>odrasli</a:t>
            </a:r>
            <a:r>
              <a:rPr lang="en-US" sz="3600" dirty="0">
                <a:cs typeface="Calibri"/>
              </a:rPr>
              <a:t> </a:t>
            </a:r>
            <a:r>
              <a:rPr lang="en-US" sz="3600" dirty="0" err="1">
                <a:cs typeface="Calibri"/>
              </a:rPr>
              <a:t>sve</a:t>
            </a:r>
            <a:r>
              <a:rPr lang="en-US" sz="3600" dirty="0">
                <a:cs typeface="Calibri"/>
              </a:rPr>
              <a:t> </a:t>
            </a:r>
            <a:r>
              <a:rPr lang="en-US" sz="3600" dirty="0" err="1">
                <a:cs typeface="Calibri"/>
              </a:rPr>
              <a:t>više</a:t>
            </a:r>
            <a:r>
              <a:rPr lang="en-US" sz="3600" dirty="0">
                <a:cs typeface="Calibri"/>
              </a:rPr>
              <a:t> </a:t>
            </a:r>
            <a:r>
              <a:rPr lang="en-US" sz="3600" dirty="0" err="1">
                <a:cs typeface="Calibri"/>
              </a:rPr>
              <a:t>borave</a:t>
            </a:r>
            <a:r>
              <a:rPr lang="en-US" sz="3600" dirty="0">
                <a:cs typeface="Calibri"/>
              </a:rPr>
              <a:t> u </a:t>
            </a:r>
            <a:r>
              <a:rPr lang="en-US" sz="3600" dirty="0" err="1">
                <a:cs typeface="Calibri"/>
              </a:rPr>
              <a:t>prirodi</a:t>
            </a:r>
            <a:r>
              <a:rPr lang="en-US" sz="3600" dirty="0">
                <a:cs typeface="Calibri"/>
              </a:rPr>
              <a:t> </a:t>
            </a:r>
            <a:r>
              <a:rPr lang="en-US" sz="3600" dirty="0" err="1">
                <a:cs typeface="Calibri"/>
              </a:rPr>
              <a:t>jer</a:t>
            </a:r>
            <a:r>
              <a:rPr lang="en-US" sz="3600" dirty="0">
                <a:cs typeface="Calibri"/>
              </a:rPr>
              <a:t> je </a:t>
            </a:r>
            <a:r>
              <a:rPr lang="en-US" sz="3600" dirty="0" err="1">
                <a:cs typeface="Calibri"/>
              </a:rPr>
              <a:t>vrijeme</a:t>
            </a:r>
            <a:r>
              <a:rPr lang="en-US" sz="3600" dirty="0">
                <a:cs typeface="Calibri"/>
              </a:rPr>
              <a:t> </a:t>
            </a:r>
            <a:r>
              <a:rPr lang="en-US" sz="3600" dirty="0" err="1">
                <a:cs typeface="Calibri"/>
              </a:rPr>
              <a:t>toplije</a:t>
            </a:r>
            <a:r>
              <a:rPr lang="en-US" sz="3600" dirty="0">
                <a:cs typeface="Calibri"/>
              </a:rPr>
              <a:t>.</a:t>
            </a:r>
          </a:p>
          <a:p>
            <a:r>
              <a:rPr lang="en-US" sz="3600" dirty="0" err="1">
                <a:cs typeface="Calibri"/>
              </a:rPr>
              <a:t>Djeca</a:t>
            </a:r>
            <a:r>
              <a:rPr lang="en-US" sz="3600" dirty="0">
                <a:cs typeface="Calibri"/>
              </a:rPr>
              <a:t> </a:t>
            </a:r>
            <a:r>
              <a:rPr lang="en-US" sz="3600" dirty="0" err="1">
                <a:cs typeface="Calibri"/>
              </a:rPr>
              <a:t>najčešće</a:t>
            </a:r>
            <a:r>
              <a:rPr lang="en-US" sz="3600" dirty="0">
                <a:cs typeface="Calibri"/>
              </a:rPr>
              <a:t> </a:t>
            </a:r>
            <a:r>
              <a:rPr lang="en-US" sz="3600" dirty="0" err="1">
                <a:cs typeface="Calibri"/>
              </a:rPr>
              <a:t>borave</a:t>
            </a:r>
            <a:r>
              <a:rPr lang="en-US" sz="3600" dirty="0">
                <a:cs typeface="Calibri"/>
              </a:rPr>
              <a:t> u </a:t>
            </a:r>
            <a:r>
              <a:rPr lang="en-US" sz="3600" dirty="0" err="1">
                <a:cs typeface="Calibri"/>
              </a:rPr>
              <a:t>parkovima</a:t>
            </a:r>
            <a:r>
              <a:rPr lang="en-US" sz="3600" dirty="0">
                <a:cs typeface="Calibri"/>
              </a:rPr>
              <a:t> </a:t>
            </a:r>
            <a:r>
              <a:rPr lang="en-US" sz="3600" dirty="0" err="1">
                <a:cs typeface="Calibri"/>
              </a:rPr>
              <a:t>i</a:t>
            </a:r>
            <a:r>
              <a:rPr lang="en-US" sz="3600" dirty="0">
                <a:cs typeface="Calibri"/>
              </a:rPr>
              <a:t> </a:t>
            </a:r>
            <a:r>
              <a:rPr lang="en-US" sz="3600" dirty="0" err="1">
                <a:cs typeface="Calibri"/>
              </a:rPr>
              <a:t>dvorištu</a:t>
            </a:r>
            <a:r>
              <a:rPr lang="en-US" sz="3600" dirty="0">
                <a:cs typeface="Calibri"/>
              </a:rPr>
              <a:t>. </a:t>
            </a:r>
            <a:r>
              <a:rPr lang="en-US" sz="3600" dirty="0" err="1">
                <a:cs typeface="Calibri"/>
              </a:rPr>
              <a:t>Igraju</a:t>
            </a:r>
            <a:r>
              <a:rPr lang="en-US" sz="3600" dirty="0">
                <a:cs typeface="Calibri"/>
              </a:rPr>
              <a:t> se.</a:t>
            </a:r>
          </a:p>
          <a:p>
            <a:r>
              <a:rPr lang="en-US" sz="3600" dirty="0">
                <a:cs typeface="Calibri"/>
              </a:rPr>
              <a:t>U </a:t>
            </a:r>
            <a:r>
              <a:rPr lang="en-US" sz="3600" dirty="0" err="1">
                <a:cs typeface="Calibri"/>
              </a:rPr>
              <a:t>skladu</a:t>
            </a:r>
            <a:r>
              <a:rPr lang="en-US" sz="3600" dirty="0">
                <a:cs typeface="Calibri"/>
              </a:rPr>
              <a:t> s </a:t>
            </a:r>
            <a:r>
              <a:rPr lang="en-US" sz="3600" dirty="0" err="1">
                <a:cs typeface="Calibri"/>
              </a:rPr>
              <a:t>vremenom</a:t>
            </a:r>
            <a:r>
              <a:rPr lang="en-US" sz="3600" dirty="0">
                <a:cs typeface="Calibri"/>
              </a:rPr>
              <a:t> </a:t>
            </a:r>
            <a:r>
              <a:rPr lang="en-US" sz="3600" dirty="0" err="1">
                <a:cs typeface="Calibri"/>
              </a:rPr>
              <a:t>ljudi</a:t>
            </a:r>
            <a:r>
              <a:rPr lang="en-US" sz="3600" dirty="0">
                <a:cs typeface="Calibri"/>
              </a:rPr>
              <a:t> se </a:t>
            </a:r>
            <a:r>
              <a:rPr lang="en-US" sz="3600" dirty="0" err="1">
                <a:cs typeface="Calibri"/>
              </a:rPr>
              <a:t>odijevaju</a:t>
            </a:r>
            <a:r>
              <a:rPr lang="en-US" sz="3600" dirty="0">
                <a:cs typeface="Calibri"/>
              </a:rPr>
              <a:t> </a:t>
            </a:r>
            <a:r>
              <a:rPr lang="en-US" sz="3600" dirty="0" err="1">
                <a:cs typeface="Calibri"/>
              </a:rPr>
              <a:t>laganije</a:t>
            </a:r>
            <a:r>
              <a:rPr lang="en-US" sz="3600" dirty="0">
                <a:cs typeface="Calibri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306668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FDD35-9438-4364-801D-02F0E5EA8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359" y="1188637"/>
            <a:ext cx="4525795" cy="1597228"/>
          </a:xfrm>
        </p:spPr>
        <p:txBody>
          <a:bodyPr>
            <a:normAutofit/>
          </a:bodyPr>
          <a:lstStyle/>
          <a:p>
            <a:r>
              <a:rPr lang="en-US" sz="3300" b="1" dirty="0">
                <a:solidFill>
                  <a:srgbClr val="00B050"/>
                </a:solidFill>
                <a:cs typeface="Calibri Light"/>
              </a:rPr>
              <a:t>NAJVAŽNIJE DJELATNOSTI LJUDI U PROLJEĆE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ACDDD-DAB3-47E1-9CB9-BF1B7BE05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07" y="2926392"/>
            <a:ext cx="5129645" cy="301574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3600" err="1">
                <a:cs typeface="Calibri"/>
              </a:rPr>
              <a:t>Orezivanje</a:t>
            </a:r>
            <a:r>
              <a:rPr lang="en-US" sz="3600" dirty="0">
                <a:cs typeface="Calibri"/>
              </a:rPr>
              <a:t> </a:t>
            </a:r>
            <a:r>
              <a:rPr lang="en-US" sz="3600" err="1">
                <a:cs typeface="Calibri"/>
              </a:rPr>
              <a:t>voćnjaka</a:t>
            </a:r>
            <a:r>
              <a:rPr lang="en-US" sz="3600" dirty="0">
                <a:cs typeface="Calibri"/>
              </a:rPr>
              <a:t>, </a:t>
            </a:r>
            <a:r>
              <a:rPr lang="en-US" sz="3600" err="1">
                <a:cs typeface="Calibri"/>
              </a:rPr>
              <a:t>živica</a:t>
            </a:r>
            <a:r>
              <a:rPr lang="en-US" sz="3600" dirty="0">
                <a:cs typeface="Calibri"/>
              </a:rPr>
              <a:t> </a:t>
            </a:r>
            <a:r>
              <a:rPr lang="en-US" sz="3600" err="1">
                <a:cs typeface="Calibri"/>
              </a:rPr>
              <a:t>i</a:t>
            </a:r>
            <a:r>
              <a:rPr lang="en-US" sz="3600" dirty="0">
                <a:cs typeface="Calibri"/>
              </a:rPr>
              <a:t> </a:t>
            </a:r>
            <a:r>
              <a:rPr lang="en-US" sz="3600" err="1">
                <a:cs typeface="Calibri"/>
              </a:rPr>
              <a:t>vinograda</a:t>
            </a:r>
            <a:endParaRPr lang="en-US" sz="3600" dirty="0">
              <a:cs typeface="Calibri"/>
            </a:endParaRPr>
          </a:p>
          <a:p>
            <a:r>
              <a:rPr lang="en-US" sz="3600" err="1">
                <a:cs typeface="Calibri"/>
              </a:rPr>
              <a:t>Uređivanje</a:t>
            </a:r>
            <a:r>
              <a:rPr lang="en-US" sz="3600" dirty="0">
                <a:cs typeface="Calibri"/>
              </a:rPr>
              <a:t> </a:t>
            </a:r>
            <a:r>
              <a:rPr lang="en-US" sz="3600" err="1">
                <a:cs typeface="Calibri"/>
              </a:rPr>
              <a:t>okoliša</a:t>
            </a:r>
            <a:r>
              <a:rPr lang="en-US" sz="3600" dirty="0">
                <a:cs typeface="Calibri"/>
              </a:rPr>
              <a:t> (</a:t>
            </a:r>
            <a:r>
              <a:rPr lang="en-US" sz="3600" err="1">
                <a:cs typeface="Calibri"/>
              </a:rPr>
              <a:t>košnja</a:t>
            </a:r>
            <a:r>
              <a:rPr lang="en-US" sz="3600" dirty="0">
                <a:cs typeface="Calibri"/>
              </a:rPr>
              <a:t> </a:t>
            </a:r>
            <a:r>
              <a:rPr lang="en-US" sz="3600" err="1">
                <a:cs typeface="Calibri"/>
              </a:rPr>
              <a:t>trave</a:t>
            </a:r>
            <a:r>
              <a:rPr lang="en-US" sz="3600" dirty="0">
                <a:cs typeface="Calibri"/>
              </a:rPr>
              <a:t>, </a:t>
            </a:r>
            <a:r>
              <a:rPr lang="en-US" sz="3600" err="1">
                <a:cs typeface="Calibri"/>
              </a:rPr>
              <a:t>sadnja</a:t>
            </a:r>
            <a:r>
              <a:rPr lang="en-US" sz="3600" dirty="0">
                <a:cs typeface="Calibri"/>
              </a:rPr>
              <a:t> </a:t>
            </a:r>
            <a:r>
              <a:rPr lang="en-US" sz="3600" err="1">
                <a:cs typeface="Calibri"/>
              </a:rPr>
              <a:t>cvijeća</a:t>
            </a:r>
            <a:r>
              <a:rPr lang="en-US" sz="3600" dirty="0">
                <a:cs typeface="Calibri"/>
              </a:rPr>
              <a:t>, </a:t>
            </a:r>
            <a:r>
              <a:rPr lang="en-US" sz="3600" err="1">
                <a:cs typeface="Calibri"/>
              </a:rPr>
              <a:t>uklanjanje</a:t>
            </a:r>
            <a:r>
              <a:rPr lang="en-US" sz="3600" dirty="0">
                <a:cs typeface="Calibri"/>
              </a:rPr>
              <a:t> </a:t>
            </a:r>
            <a:r>
              <a:rPr lang="en-US" sz="3600" err="1">
                <a:cs typeface="Calibri"/>
              </a:rPr>
              <a:t>suhog</a:t>
            </a:r>
            <a:r>
              <a:rPr lang="en-US" sz="3600" dirty="0">
                <a:cs typeface="Calibri"/>
              </a:rPr>
              <a:t> </a:t>
            </a:r>
            <a:r>
              <a:rPr lang="en-US" sz="3600" err="1">
                <a:cs typeface="Calibri"/>
              </a:rPr>
              <a:t>granja</a:t>
            </a:r>
            <a:r>
              <a:rPr lang="en-US" sz="3600" dirty="0">
                <a:cs typeface="Calibri"/>
              </a:rPr>
              <a:t> </a:t>
            </a:r>
            <a:r>
              <a:rPr lang="en-US" sz="3600" err="1">
                <a:cs typeface="Calibri"/>
              </a:rPr>
              <a:t>i</a:t>
            </a:r>
            <a:r>
              <a:rPr lang="en-US" sz="3600" dirty="0">
                <a:cs typeface="Calibri"/>
              </a:rPr>
              <a:t> </a:t>
            </a:r>
            <a:r>
              <a:rPr lang="en-US" sz="3600" err="1">
                <a:cs typeface="Calibri"/>
              </a:rPr>
              <a:t>lišća</a:t>
            </a:r>
            <a:r>
              <a:rPr lang="en-US" sz="3600" dirty="0">
                <a:cs typeface="Calibri"/>
              </a:rPr>
              <a:t>..</a:t>
            </a:r>
            <a:r>
              <a:rPr lang="en-US" sz="2000" dirty="0">
                <a:cs typeface="Calibri"/>
              </a:rPr>
              <a:t>.)</a:t>
            </a:r>
          </a:p>
          <a:p>
            <a:endParaRPr lang="en-US" sz="2000">
              <a:cs typeface="Calibri"/>
            </a:endParaRPr>
          </a:p>
          <a:p>
            <a:endParaRPr lang="en-US" sz="2000">
              <a:cs typeface="Calibri"/>
            </a:endParaRPr>
          </a:p>
          <a:p>
            <a:endParaRPr lang="en-US" sz="2000">
              <a:cs typeface="Calibri"/>
            </a:endParaRPr>
          </a:p>
        </p:txBody>
      </p:sp>
      <p:pic>
        <p:nvPicPr>
          <p:cNvPr id="12" name="Picture 12" descr="A person that is sitting in the grass&#10;&#10;Description generated with very high confidence">
            <a:extLst>
              <a:ext uri="{FF2B5EF4-FFF2-40B4-BE49-F238E27FC236}">
                <a16:creationId xmlns:a16="http://schemas.microsoft.com/office/drawing/2014/main" id="{546973BB-B3BB-4310-A1C2-3B07D86D55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20758" b="-1"/>
          <a:stretch/>
        </p:blipFill>
        <p:spPr>
          <a:xfrm>
            <a:off x="6424687" y="321732"/>
            <a:ext cx="2681233" cy="2258568"/>
          </a:xfrm>
          <a:prstGeom prst="rect">
            <a:avLst/>
          </a:prstGeom>
        </p:spPr>
      </p:pic>
      <p:pic>
        <p:nvPicPr>
          <p:cNvPr id="4" name="Picture 4" descr="A statue of a person standing next to a tree&#10;&#10;Description generated with high confidence">
            <a:extLst>
              <a:ext uri="{FF2B5EF4-FFF2-40B4-BE49-F238E27FC236}">
                <a16:creationId xmlns:a16="http://schemas.microsoft.com/office/drawing/2014/main" id="{66B54F96-DBA2-4F67-A1D1-CBEE449E51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9869" r="7" b="7"/>
          <a:stretch/>
        </p:blipFill>
        <p:spPr>
          <a:xfrm>
            <a:off x="9192338" y="321732"/>
            <a:ext cx="2676216" cy="2261334"/>
          </a:xfrm>
          <a:prstGeom prst="rect">
            <a:avLst/>
          </a:prstGeom>
        </p:spPr>
      </p:pic>
      <p:pic>
        <p:nvPicPr>
          <p:cNvPr id="8" name="Picture 8" descr="A picture containing person, outdoor, grass, man&#10;&#10;Description generated with very high confidence">
            <a:extLst>
              <a:ext uri="{FF2B5EF4-FFF2-40B4-BE49-F238E27FC236}">
                <a16:creationId xmlns:a16="http://schemas.microsoft.com/office/drawing/2014/main" id="{6C7B0FD8-767F-4B1B-B2C1-9F6FDA6C732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7804" r="12383" b="-3"/>
          <a:stretch/>
        </p:blipFill>
        <p:spPr>
          <a:xfrm>
            <a:off x="6424687" y="2665351"/>
            <a:ext cx="5443872" cy="3870905"/>
          </a:xfrm>
          <a:custGeom>
            <a:avLst/>
            <a:gdLst/>
            <a:ahLst/>
            <a:cxnLst/>
            <a:rect l="l" t="t" r="r" b="b"/>
            <a:pathLst>
              <a:path w="5443872" h="3870905">
                <a:moveTo>
                  <a:pt x="0" y="0"/>
                </a:moveTo>
                <a:lnTo>
                  <a:pt x="1695181" y="0"/>
                </a:lnTo>
                <a:lnTo>
                  <a:pt x="1715187" y="0"/>
                </a:lnTo>
                <a:lnTo>
                  <a:pt x="5443872" y="0"/>
                </a:lnTo>
                <a:lnTo>
                  <a:pt x="5443872" y="523111"/>
                </a:lnTo>
                <a:lnTo>
                  <a:pt x="2000427" y="3870905"/>
                </a:lnTo>
                <a:lnTo>
                  <a:pt x="1715187" y="3870905"/>
                </a:lnTo>
                <a:lnTo>
                  <a:pt x="1695181" y="3870905"/>
                </a:lnTo>
                <a:lnTo>
                  <a:pt x="0" y="387090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0475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 descr="A picture containing indoor, green, onion, sitting&#10;&#10;Description generated with very high confidence">
            <a:extLst>
              <a:ext uri="{FF2B5EF4-FFF2-40B4-BE49-F238E27FC236}">
                <a16:creationId xmlns:a16="http://schemas.microsoft.com/office/drawing/2014/main" id="{5103A06B-D5ED-4A22-A695-78930A896F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9803" r="20841" b="1"/>
          <a:stretch/>
        </p:blipFill>
        <p:spPr>
          <a:xfrm>
            <a:off x="6424687" y="321732"/>
            <a:ext cx="2681233" cy="2258568"/>
          </a:xfrm>
          <a:prstGeom prst="rect">
            <a:avLst/>
          </a:prstGeom>
        </p:spPr>
      </p:pic>
      <p:pic>
        <p:nvPicPr>
          <p:cNvPr id="8" name="Picture 8" descr="A close up of a green plant&#10;&#10;Description generated with very high confidence">
            <a:extLst>
              <a:ext uri="{FF2B5EF4-FFF2-40B4-BE49-F238E27FC236}">
                <a16:creationId xmlns:a16="http://schemas.microsoft.com/office/drawing/2014/main" id="{C626C672-2E7C-4C58-93CC-FBDACF01AD6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300" r="-3" b="-3"/>
          <a:stretch/>
        </p:blipFill>
        <p:spPr>
          <a:xfrm>
            <a:off x="9192338" y="321732"/>
            <a:ext cx="2676216" cy="226133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16E84-27CF-483D-B5CB-1DE83D4BC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07" y="884807"/>
            <a:ext cx="5000248" cy="484166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3200" dirty="0" err="1">
                <a:cs typeface="Calibri"/>
              </a:rPr>
              <a:t>Usitnjavanje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tla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na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oranicama</a:t>
            </a:r>
            <a:r>
              <a:rPr lang="en-US" sz="3200" dirty="0">
                <a:cs typeface="Calibri"/>
              </a:rPr>
              <a:t>  </a:t>
            </a:r>
            <a:r>
              <a:rPr lang="en-US" sz="3200" dirty="0" err="1">
                <a:cs typeface="Calibri"/>
              </a:rPr>
              <a:t>i</a:t>
            </a:r>
            <a:r>
              <a:rPr lang="en-US" sz="3200" dirty="0">
                <a:cs typeface="Calibri"/>
              </a:rPr>
              <a:t> </a:t>
            </a:r>
            <a:r>
              <a:rPr lang="en-US" sz="3200" dirty="0" err="1">
                <a:cs typeface="Calibri"/>
              </a:rPr>
              <a:t>priprema</a:t>
            </a:r>
            <a:r>
              <a:rPr lang="en-US" sz="3200" dirty="0">
                <a:cs typeface="Calibri"/>
              </a:rPr>
              <a:t> za </a:t>
            </a:r>
            <a:r>
              <a:rPr lang="en-US" sz="3200" dirty="0" err="1">
                <a:cs typeface="Calibri"/>
              </a:rPr>
              <a:t>proljetnu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sjetvu</a:t>
            </a:r>
            <a:endParaRPr lang="en-US" sz="3200" dirty="0">
              <a:cs typeface="Calibri"/>
            </a:endParaRPr>
          </a:p>
          <a:p>
            <a:pPr marL="0" indent="0">
              <a:buNone/>
            </a:pPr>
            <a:endParaRPr lang="en-US" sz="3200" dirty="0">
              <a:cs typeface="Calibri"/>
            </a:endParaRPr>
          </a:p>
          <a:p>
            <a:r>
              <a:rPr lang="en-US" sz="3200" dirty="0" err="1">
                <a:cs typeface="Calibri"/>
              </a:rPr>
              <a:t>Sijanje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povrća</a:t>
            </a:r>
            <a:r>
              <a:rPr lang="en-US" sz="3200" dirty="0">
                <a:cs typeface="Calibri"/>
              </a:rPr>
              <a:t> u </a:t>
            </a:r>
            <a:r>
              <a:rPr lang="en-US" sz="3200" dirty="0" err="1">
                <a:cs typeface="Calibri"/>
              </a:rPr>
              <a:t>vrt</a:t>
            </a:r>
          </a:p>
          <a:p>
            <a:endParaRPr lang="en-US" sz="3200" dirty="0">
              <a:cs typeface="Calibri"/>
            </a:endParaRPr>
          </a:p>
          <a:p>
            <a:r>
              <a:rPr lang="en-US" sz="3200" dirty="0" err="1">
                <a:cs typeface="Calibri"/>
              </a:rPr>
              <a:t>Ubiranje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prvih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plodova</a:t>
            </a:r>
            <a:r>
              <a:rPr lang="en-US" sz="3200" dirty="0">
                <a:cs typeface="Calibri"/>
              </a:rPr>
              <a:t> u </a:t>
            </a:r>
            <a:r>
              <a:rPr lang="en-US" sz="3200" dirty="0" err="1">
                <a:cs typeface="Calibri"/>
              </a:rPr>
              <a:t>vrtu</a:t>
            </a:r>
            <a:r>
              <a:rPr lang="en-US" sz="3200" dirty="0">
                <a:cs typeface="Calibri"/>
              </a:rPr>
              <a:t> (</a:t>
            </a:r>
            <a:r>
              <a:rPr lang="en-US" sz="3200" dirty="0" err="1">
                <a:cs typeface="Calibri"/>
              </a:rPr>
              <a:t>špinat</a:t>
            </a:r>
            <a:r>
              <a:rPr lang="en-US" sz="3200" dirty="0">
                <a:cs typeface="Calibri"/>
              </a:rPr>
              <a:t>, </a:t>
            </a:r>
            <a:r>
              <a:rPr lang="en-US" sz="3200" dirty="0" err="1">
                <a:cs typeface="Calibri"/>
              </a:rPr>
              <a:t>luk,salata</a:t>
            </a:r>
            <a:r>
              <a:rPr lang="en-US" sz="3200" dirty="0">
                <a:cs typeface="Calibri"/>
              </a:rPr>
              <a:t>, </a:t>
            </a:r>
            <a:r>
              <a:rPr lang="en-US" sz="3200" dirty="0" err="1">
                <a:cs typeface="Calibri"/>
              </a:rPr>
              <a:t>poriluk</a:t>
            </a:r>
            <a:r>
              <a:rPr lang="en-US" sz="3200" dirty="0">
                <a:cs typeface="Calibri"/>
              </a:rPr>
              <a:t>...)-to </a:t>
            </a:r>
            <a:r>
              <a:rPr lang="en-US" sz="3200" dirty="0" err="1">
                <a:cs typeface="Calibri"/>
              </a:rPr>
              <a:t>su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ljudi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posijali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kada</a:t>
            </a:r>
            <a:r>
              <a:rPr lang="en-US" sz="3200" dirty="0">
                <a:cs typeface="Calibri"/>
              </a:rPr>
              <a:t> je </a:t>
            </a:r>
            <a:r>
              <a:rPr lang="en-US" sz="3200" dirty="0" err="1">
                <a:cs typeface="Calibri"/>
              </a:rPr>
              <a:t>bila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jesen</a:t>
            </a:r>
            <a:r>
              <a:rPr lang="en-US" sz="3200" dirty="0">
                <a:cs typeface="Calibri"/>
              </a:rPr>
              <a:t> da bi </a:t>
            </a:r>
            <a:r>
              <a:rPr lang="en-US" sz="3200" dirty="0" err="1">
                <a:cs typeface="Calibri"/>
              </a:rPr>
              <a:t>imali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plodove</a:t>
            </a:r>
            <a:r>
              <a:rPr lang="en-US" sz="3200" dirty="0">
                <a:cs typeface="Calibri"/>
              </a:rPr>
              <a:t> u </a:t>
            </a:r>
            <a:r>
              <a:rPr lang="en-US" sz="3200" dirty="0" err="1">
                <a:cs typeface="Calibri"/>
              </a:rPr>
              <a:t>proljeće</a:t>
            </a:r>
            <a:endParaRPr lang="en-US" sz="3200" dirty="0">
              <a:cs typeface="Calibri"/>
            </a:endParaRPr>
          </a:p>
          <a:p>
            <a:endParaRPr lang="en-US" sz="2000">
              <a:cs typeface="Calibri"/>
            </a:endParaRPr>
          </a:p>
        </p:txBody>
      </p:sp>
      <p:pic>
        <p:nvPicPr>
          <p:cNvPr id="4" name="Picture 4" descr="A large machine in a field&#10;&#10;Description generated with high confidence">
            <a:extLst>
              <a:ext uri="{FF2B5EF4-FFF2-40B4-BE49-F238E27FC236}">
                <a16:creationId xmlns:a16="http://schemas.microsoft.com/office/drawing/2014/main" id="{248395DE-4405-4FDD-93BB-5C41B1A1394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r="11401" b="2"/>
          <a:stretch/>
        </p:blipFill>
        <p:spPr>
          <a:xfrm>
            <a:off x="6424687" y="2665351"/>
            <a:ext cx="5443872" cy="3870905"/>
          </a:xfrm>
          <a:custGeom>
            <a:avLst/>
            <a:gdLst/>
            <a:ahLst/>
            <a:cxnLst/>
            <a:rect l="l" t="t" r="r" b="b"/>
            <a:pathLst>
              <a:path w="5443872" h="3870905">
                <a:moveTo>
                  <a:pt x="0" y="0"/>
                </a:moveTo>
                <a:lnTo>
                  <a:pt x="1695181" y="0"/>
                </a:lnTo>
                <a:lnTo>
                  <a:pt x="1715187" y="0"/>
                </a:lnTo>
                <a:lnTo>
                  <a:pt x="5443872" y="0"/>
                </a:lnTo>
                <a:lnTo>
                  <a:pt x="5443872" y="523111"/>
                </a:lnTo>
                <a:lnTo>
                  <a:pt x="2000427" y="3870905"/>
                </a:lnTo>
                <a:lnTo>
                  <a:pt x="1715187" y="3870905"/>
                </a:lnTo>
                <a:lnTo>
                  <a:pt x="1695181" y="3870905"/>
                </a:lnTo>
                <a:lnTo>
                  <a:pt x="0" y="387090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1507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557A916-FDD1-44A1-A7A1-70009FD6B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E29E906-5C27-4C22-85A0-EE7C3F11D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3520" y="180179"/>
            <a:ext cx="4479845" cy="3067212"/>
          </a:xfrm>
        </p:spPr>
        <p:txBody>
          <a:bodyPr anchor="b">
            <a:normAutofit/>
          </a:bodyPr>
          <a:lstStyle/>
          <a:p>
            <a:br>
              <a:rPr lang="hr-HR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proljeće nas nakon zimskog mirovanja priroda nagrađuje svojom ljepotom i rastom proljetnica.</a:t>
            </a:r>
          </a:p>
        </p:txBody>
      </p:sp>
      <p:pic>
        <p:nvPicPr>
          <p:cNvPr id="8" name="Slika 7" descr="Slika na kojoj se prikazuje na otvorenom, stijena, malo, zeleno&#10;&#10;Opis je automatski generiran">
            <a:extLst>
              <a:ext uri="{FF2B5EF4-FFF2-40B4-BE49-F238E27FC236}">
                <a16:creationId xmlns:a16="http://schemas.microsoft.com/office/drawing/2014/main" id="{34CEB8AD-3F6C-4B38-BC57-85BCC086FB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6191" r="-3" b="28117"/>
          <a:stretch/>
        </p:blipFill>
        <p:spPr>
          <a:xfrm>
            <a:off x="5355120" y="1519571"/>
            <a:ext cx="2294762" cy="2009922"/>
          </a:xfrm>
          <a:custGeom>
            <a:avLst/>
            <a:gdLst/>
            <a:ahLst/>
            <a:cxnLst/>
            <a:rect l="l" t="t" r="r" b="b"/>
            <a:pathLst>
              <a:path w="2298408" h="2013116">
                <a:moveTo>
                  <a:pt x="655742" y="0"/>
                </a:moveTo>
                <a:cubicBezTo>
                  <a:pt x="1644875" y="0"/>
                  <a:pt x="1644875" y="0"/>
                  <a:pt x="1644875" y="0"/>
                </a:cubicBezTo>
                <a:cubicBezTo>
                  <a:pt x="1694920" y="0"/>
                  <a:pt x="1759685" y="34910"/>
                  <a:pt x="1786179" y="78547"/>
                </a:cubicBezTo>
                <a:cubicBezTo>
                  <a:pt x="2280745" y="925103"/>
                  <a:pt x="2280745" y="925103"/>
                  <a:pt x="2280745" y="925103"/>
                </a:cubicBezTo>
                <a:cubicBezTo>
                  <a:pt x="2304296" y="971649"/>
                  <a:pt x="2304296" y="1041468"/>
                  <a:pt x="2280745" y="1088014"/>
                </a:cubicBezTo>
                <a:cubicBezTo>
                  <a:pt x="1786179" y="1934570"/>
                  <a:pt x="1786179" y="1934570"/>
                  <a:pt x="1786179" y="1934570"/>
                </a:cubicBezTo>
                <a:cubicBezTo>
                  <a:pt x="1759685" y="1978207"/>
                  <a:pt x="1694920" y="2013116"/>
                  <a:pt x="1644875" y="2013116"/>
                </a:cubicBezTo>
                <a:lnTo>
                  <a:pt x="655742" y="2013116"/>
                </a:lnTo>
                <a:cubicBezTo>
                  <a:pt x="602753" y="2013116"/>
                  <a:pt x="537989" y="1978207"/>
                  <a:pt x="514438" y="1934570"/>
                </a:cubicBezTo>
                <a:cubicBezTo>
                  <a:pt x="19872" y="1088014"/>
                  <a:pt x="19872" y="1088014"/>
                  <a:pt x="19872" y="1088014"/>
                </a:cubicBezTo>
                <a:cubicBezTo>
                  <a:pt x="-6623" y="1041468"/>
                  <a:pt x="-6623" y="971649"/>
                  <a:pt x="19872" y="925103"/>
                </a:cubicBezTo>
                <a:cubicBezTo>
                  <a:pt x="514438" y="78547"/>
                  <a:pt x="514438" y="78547"/>
                  <a:pt x="514438" y="78547"/>
                </a:cubicBezTo>
                <a:cubicBezTo>
                  <a:pt x="537989" y="34910"/>
                  <a:pt x="602753" y="0"/>
                  <a:pt x="655742" y="0"/>
                </a:cubicBezTo>
                <a:close/>
              </a:path>
            </a:pathLst>
          </a:custGeom>
        </p:spPr>
      </p:pic>
      <p:pic>
        <p:nvPicPr>
          <p:cNvPr id="5" name="Slika 4" descr="Slika na kojoj se prikazuje na otvorenom, trava, sjedenje, crno&#10;&#10;Opis je automatski generiran">
            <a:extLst>
              <a:ext uri="{FF2B5EF4-FFF2-40B4-BE49-F238E27FC236}">
                <a16:creationId xmlns:a16="http://schemas.microsoft.com/office/drawing/2014/main" id="{7B21C14A-10AE-4A16-8EE3-D059A0F88BD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32441" r="-1" b="19336"/>
          <a:stretch/>
        </p:blipFill>
        <p:spPr>
          <a:xfrm>
            <a:off x="20" y="1"/>
            <a:ext cx="6770047" cy="2456679"/>
          </a:xfrm>
          <a:custGeom>
            <a:avLst/>
            <a:gdLst/>
            <a:ahLst/>
            <a:cxnLst/>
            <a:rect l="l" t="t" r="r" b="b"/>
            <a:pathLst>
              <a:path w="6770067" h="2456679">
                <a:moveTo>
                  <a:pt x="6770067" y="603033"/>
                </a:moveTo>
                <a:lnTo>
                  <a:pt x="6770067" y="617220"/>
                </a:lnTo>
                <a:lnTo>
                  <a:pt x="6768113" y="610127"/>
                </a:lnTo>
                <a:close/>
                <a:moveTo>
                  <a:pt x="0" y="0"/>
                </a:moveTo>
                <a:lnTo>
                  <a:pt x="6588505" y="0"/>
                </a:lnTo>
                <a:lnTo>
                  <a:pt x="6460879" y="219780"/>
                </a:lnTo>
                <a:cubicBezTo>
                  <a:pt x="5374128" y="2091240"/>
                  <a:pt x="5374128" y="2091240"/>
                  <a:pt x="5374128" y="2091240"/>
                </a:cubicBezTo>
                <a:cubicBezTo>
                  <a:pt x="5251862" y="2317464"/>
                  <a:pt x="5007334" y="2456679"/>
                  <a:pt x="4754071" y="2456679"/>
                </a:cubicBezTo>
                <a:cubicBezTo>
                  <a:pt x="710608" y="2456679"/>
                  <a:pt x="710608" y="2456679"/>
                  <a:pt x="710608" y="2456679"/>
                </a:cubicBezTo>
                <a:cubicBezTo>
                  <a:pt x="448613" y="2456679"/>
                  <a:pt x="212817" y="2317464"/>
                  <a:pt x="81819" y="2091240"/>
                </a:cubicBezTo>
                <a:lnTo>
                  <a:pt x="0" y="1949732"/>
                </a:lnTo>
                <a:close/>
              </a:path>
            </a:pathLst>
          </a:custGeom>
        </p:spPr>
      </p:pic>
      <p:pic>
        <p:nvPicPr>
          <p:cNvPr id="13" name="Slika 12" descr="Slika na kojoj se prikazuje biljka, cvijet, trava, na otvorenom&#10;&#10;Opis je automatski generiran">
            <a:extLst>
              <a:ext uri="{FF2B5EF4-FFF2-40B4-BE49-F238E27FC236}">
                <a16:creationId xmlns:a16="http://schemas.microsoft.com/office/drawing/2014/main" id="{31B5F1BC-86F3-4369-909F-2202ED664DC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t="12758" r="-1" b="11877"/>
          <a:stretch/>
        </p:blipFill>
        <p:spPr>
          <a:xfrm>
            <a:off x="20" y="2619612"/>
            <a:ext cx="7498453" cy="4238389"/>
          </a:xfrm>
          <a:custGeom>
            <a:avLst/>
            <a:gdLst/>
            <a:ahLst/>
            <a:cxnLst/>
            <a:rect l="l" t="t" r="r" b="b"/>
            <a:pathLst>
              <a:path w="7498473" h="4238389">
                <a:moveTo>
                  <a:pt x="6770067" y="1839459"/>
                </a:moveTo>
                <a:lnTo>
                  <a:pt x="6770067" y="1853646"/>
                </a:lnTo>
                <a:lnTo>
                  <a:pt x="6768113" y="1846552"/>
                </a:lnTo>
                <a:close/>
                <a:moveTo>
                  <a:pt x="710608" y="0"/>
                </a:moveTo>
                <a:cubicBezTo>
                  <a:pt x="710608" y="0"/>
                  <a:pt x="710608" y="0"/>
                  <a:pt x="4754071" y="0"/>
                </a:cubicBezTo>
                <a:cubicBezTo>
                  <a:pt x="5007334" y="0"/>
                  <a:pt x="5251862" y="139215"/>
                  <a:pt x="5374128" y="365439"/>
                </a:cubicBezTo>
                <a:cubicBezTo>
                  <a:pt x="5374128" y="365439"/>
                  <a:pt x="5374128" y="365439"/>
                  <a:pt x="7400224" y="3854515"/>
                </a:cubicBezTo>
                <a:cubicBezTo>
                  <a:pt x="7465723" y="3963277"/>
                  <a:pt x="7498473" y="4087266"/>
                  <a:pt x="7498473" y="4211255"/>
                </a:cubicBezTo>
                <a:lnTo>
                  <a:pt x="7494852" y="4238389"/>
                </a:lnTo>
                <a:lnTo>
                  <a:pt x="0" y="4238389"/>
                </a:lnTo>
                <a:lnTo>
                  <a:pt x="0" y="506947"/>
                </a:lnTo>
                <a:lnTo>
                  <a:pt x="81819" y="365439"/>
                </a:lnTo>
                <a:cubicBezTo>
                  <a:pt x="212817" y="139215"/>
                  <a:pt x="448613" y="0"/>
                  <a:pt x="710608" y="0"/>
                </a:cubicBezTo>
                <a:close/>
              </a:path>
            </a:pathLst>
          </a:cu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63027C2-C03C-440A-AE7D-DB363F43F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1028" y="3768143"/>
            <a:ext cx="3689091" cy="219551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hr-HR" sz="3600" b="1" dirty="0">
                <a:solidFill>
                  <a:srgbClr val="FF0000"/>
                </a:solidFill>
                <a:cs typeface="Calibri"/>
              </a:rPr>
              <a:t>ZAPAMTI!</a:t>
            </a:r>
            <a:endParaRPr lang="hr-HR" sz="3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hr-HR" sz="2400" b="1" dirty="0"/>
          </a:p>
          <a:p>
            <a:pPr marL="0" indent="0">
              <a:buNone/>
            </a:pPr>
            <a:r>
              <a:rPr lang="hr-HR" sz="4400" b="1" dirty="0">
                <a:solidFill>
                  <a:srgbClr val="FF0000"/>
                </a:solidFill>
              </a:rPr>
              <a:t>Proljetnice ne smiješ brati!</a:t>
            </a:r>
            <a:endParaRPr lang="hr-HR" sz="4400">
              <a:solidFill>
                <a:srgbClr val="FF0000"/>
              </a:solidFill>
              <a:cs typeface="Calibri"/>
            </a:endParaRPr>
          </a:p>
          <a:p>
            <a:pPr marL="0" indent="0">
              <a:buNone/>
            </a:pPr>
            <a:endParaRPr lang="hr-HR" sz="2400" b="1"/>
          </a:p>
        </p:txBody>
      </p:sp>
    </p:spTree>
    <p:extLst>
      <p:ext uri="{BB962C8B-B14F-4D97-AF65-F5344CB8AC3E}">
        <p14:creationId xmlns:p14="http://schemas.microsoft.com/office/powerpoint/2010/main" val="180113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</TotalTime>
  <Words>26</Words>
  <Application>Microsoft Office PowerPoint</Application>
  <PresentationFormat>Široki zaslon</PresentationFormat>
  <Paragraphs>17</Paragraphs>
  <Slides>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Učiteljica : Marinela Zrinščak Begovac</vt:lpstr>
      <vt:lpstr>PowerPoint prezentacija</vt:lpstr>
      <vt:lpstr>NAJVAŽNIJE DJELATNOSTI LJUDI U PROLJEĆE</vt:lpstr>
      <vt:lpstr>PowerPoint prezentacija</vt:lpstr>
      <vt:lpstr> U proljeće nas nakon zimskog mirovanja priroda nagrađuje svojom ljepotom i rastom proljetnica.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Marinela Zrinscak Begovac</dc:creator>
  <cp:lastModifiedBy>Marinela Zrinscak Begovac</cp:lastModifiedBy>
  <cp:revision>145</cp:revision>
  <dcterms:created xsi:type="dcterms:W3CDTF">2013-07-15T20:26:40Z</dcterms:created>
  <dcterms:modified xsi:type="dcterms:W3CDTF">2020-03-17T06:34:15Z</dcterms:modified>
</cp:coreProperties>
</file>